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 id="2147483690" r:id="rId2"/>
  </p:sldMasterIdLst>
  <p:notesMasterIdLst>
    <p:notesMasterId r:id="rId13"/>
  </p:notesMasterIdLst>
  <p:handoutMasterIdLst>
    <p:handoutMasterId r:id="rId14"/>
  </p:handoutMasterIdLst>
  <p:sldIdLst>
    <p:sldId id="378" r:id="rId3"/>
    <p:sldId id="380" r:id="rId4"/>
    <p:sldId id="381" r:id="rId5"/>
    <p:sldId id="382" r:id="rId6"/>
    <p:sldId id="383" r:id="rId7"/>
    <p:sldId id="384" r:id="rId8"/>
    <p:sldId id="387" r:id="rId9"/>
    <p:sldId id="385" r:id="rId10"/>
    <p:sldId id="386" r:id="rId11"/>
    <p:sldId id="379" r:id="rId12"/>
  </p:sldIdLst>
  <p:sldSz cx="9144000" cy="5143500" type="screen16x9"/>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0000"/>
    <a:srgbClr val="62983A"/>
    <a:srgbClr val="FFFFFF"/>
    <a:srgbClr val="72BF44"/>
    <a:srgbClr val="0071BC"/>
    <a:srgbClr val="FF8B8B"/>
    <a:srgbClr val="8FAAE5"/>
    <a:srgbClr val="82BE55"/>
    <a:srgbClr val="264DA6"/>
    <a:srgbClr val="386A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357" autoAdjust="0"/>
  </p:normalViewPr>
  <p:slideViewPr>
    <p:cSldViewPr>
      <p:cViewPr varScale="1">
        <p:scale>
          <a:sx n="146" d="100"/>
          <a:sy n="146" d="100"/>
        </p:scale>
        <p:origin x="516" y="114"/>
      </p:cViewPr>
      <p:guideLst>
        <p:guide orient="horz" pos="1620"/>
        <p:guide pos="2880"/>
      </p:guideLst>
    </p:cSldViewPr>
  </p:slideViewPr>
  <p:notesTextViewPr>
    <p:cViewPr>
      <p:scale>
        <a:sx n="100" d="100"/>
        <a:sy n="100" d="100"/>
      </p:scale>
      <p:origin x="0" y="0"/>
    </p:cViewPr>
  </p:notesTextViewPr>
  <p:notesViewPr>
    <p:cSldViewPr>
      <p:cViewPr varScale="1">
        <p:scale>
          <a:sx n="98" d="100"/>
          <a:sy n="98" d="100"/>
        </p:scale>
        <p:origin x="2658"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19"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FDC4BA-F62C-46A2-87C1-2103180CFF88}" type="datetimeFigureOut">
              <a:rPr lang="de-AT" smtClean="0"/>
              <a:t>18.10.2017</a:t>
            </a:fld>
            <a:endParaRPr lang="de-AT"/>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AT"/>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D50C009-48F3-49BF-8609-46CB9CE208D1}" type="slidenum">
              <a:rPr lang="de-AT" smtClean="0"/>
              <a:t>‹#›</a:t>
            </a:fld>
            <a:endParaRPr lang="de-AT"/>
          </a:p>
        </p:txBody>
      </p:sp>
    </p:spTree>
    <p:extLst>
      <p:ext uri="{BB962C8B-B14F-4D97-AF65-F5344CB8AC3E}">
        <p14:creationId xmlns:p14="http://schemas.microsoft.com/office/powerpoint/2010/main" val="7999634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12A09C-9A01-4873-9E29-1DA9CA5B5B01}" type="datetimeFigureOut">
              <a:rPr lang="de-DE" smtClean="0"/>
              <a:pPr/>
              <a:t>18.10.2017</a:t>
            </a:fld>
            <a:endParaRPr lang="de-AT"/>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EAB6EA-6F0D-4BB8-A057-E1D8374E5B98}" type="slidenum">
              <a:rPr lang="de-AT" smtClean="0"/>
              <a:pPr/>
              <a:t>‹#›</a:t>
            </a:fld>
            <a:endParaRPr lang="de-AT"/>
          </a:p>
        </p:txBody>
      </p:sp>
    </p:spTree>
    <p:extLst>
      <p:ext uri="{BB962C8B-B14F-4D97-AF65-F5344CB8AC3E}">
        <p14:creationId xmlns:p14="http://schemas.microsoft.com/office/powerpoint/2010/main" val="3115164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13C66B-7AF5-40BA-8933-D16874FF94C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10/18/2017 8:12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8189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10/18/2017 8:12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3833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10/18/2017 8:12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5025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10/18/2017 8:12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83583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timecockpit.com/"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1" name="Text Placeholder 10"/>
          <p:cNvSpPr>
            <a:spLocks noGrp="1"/>
          </p:cNvSpPr>
          <p:nvPr>
            <p:ph type="body" sz="quarter" idx="24" hasCustomPrompt="1"/>
          </p:nvPr>
        </p:nvSpPr>
        <p:spPr>
          <a:xfrm>
            <a:off x="1141904" y="339502"/>
            <a:ext cx="7750576" cy="685598"/>
          </a:xfrm>
          <a:prstGeom prst="rect">
            <a:avLst/>
          </a:prstGeom>
        </p:spPr>
        <p:txBody>
          <a:bodyPr lIns="0" tIns="0" rIns="0" bIns="0" anchor="b"/>
          <a:lstStyle>
            <a:lvl1pPr marL="0" indent="0">
              <a:spcBef>
                <a:spcPts val="0"/>
              </a:spcBef>
              <a:buFontTx/>
              <a:buNone/>
              <a:defRPr sz="1400">
                <a:solidFill>
                  <a:schemeClr val="accent2"/>
                </a:solidFill>
                <a:latin typeface="+mn-lt"/>
              </a:defRPr>
            </a:lvl1pPr>
            <a:lvl2pPr marL="457200" indent="0">
              <a:buFontTx/>
              <a:buNone/>
              <a:defRPr sz="1400">
                <a:latin typeface="+mn-lt"/>
              </a:defRPr>
            </a:lvl2pPr>
            <a:lvl3pPr marL="914400" indent="0">
              <a:buFontTx/>
              <a:buNone/>
              <a:defRPr sz="1400">
                <a:latin typeface="+mn-lt"/>
              </a:defRPr>
            </a:lvl3pPr>
            <a:lvl4pPr marL="1371600" indent="0">
              <a:buFontTx/>
              <a:buNone/>
              <a:defRPr sz="1400">
                <a:latin typeface="+mn-lt"/>
              </a:defRPr>
            </a:lvl4pPr>
            <a:lvl5pPr marL="1828800" indent="0">
              <a:buFontTx/>
              <a:buNone/>
              <a:defRPr sz="1400">
                <a:latin typeface="+mn-lt"/>
              </a:defRPr>
            </a:lvl5pPr>
          </a:lstStyle>
          <a:p>
            <a:pPr lvl="0"/>
            <a:r>
              <a:rPr lang="en-US" noProof="0" dirty="0"/>
              <a:t>Add long title here</a:t>
            </a:r>
          </a:p>
        </p:txBody>
      </p:sp>
      <p:sp>
        <p:nvSpPr>
          <p:cNvPr id="23" name="Content Placeholder 22"/>
          <p:cNvSpPr>
            <a:spLocks noGrp="1"/>
          </p:cNvSpPr>
          <p:nvPr>
            <p:ph sz="quarter" idx="20" hasCustomPrompt="1"/>
          </p:nvPr>
        </p:nvSpPr>
        <p:spPr>
          <a:xfrm>
            <a:off x="5221932" y="1498094"/>
            <a:ext cx="790140" cy="790090"/>
          </a:xfrm>
          <a:prstGeom prst="rect">
            <a:avLst/>
          </a:prstGeom>
          <a:solidFill>
            <a:schemeClr val="bg1">
              <a:lumMod val="75000"/>
            </a:schemeClr>
          </a:solidFill>
        </p:spPr>
        <p:txBody>
          <a:bodyPr anchor="ctr"/>
          <a:lstStyle>
            <a:lvl1pPr marL="0" indent="0" algn="ctr">
              <a:buNone/>
              <a:defRPr sz="1000">
                <a:solidFill>
                  <a:schemeClr val="bg1">
                    <a:lumMod val="50000"/>
                  </a:schemeClr>
                </a:solidFill>
                <a:latin typeface="+mj-lt"/>
              </a:defRPr>
            </a:lvl1pPr>
          </a:lstStyle>
          <a:p>
            <a:pPr lvl="0"/>
            <a:r>
              <a:rPr lang="en-US" noProof="0" dirty="0"/>
              <a:t>Image</a:t>
            </a:r>
          </a:p>
        </p:txBody>
      </p:sp>
      <p:sp>
        <p:nvSpPr>
          <p:cNvPr id="3" name="Rectangle 2"/>
          <p:cNvSpPr/>
          <p:nvPr userDrawn="1"/>
        </p:nvSpPr>
        <p:spPr>
          <a:xfrm>
            <a:off x="0" y="1496184"/>
            <a:ext cx="5148064" cy="248524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Titel 1"/>
          <p:cNvSpPr>
            <a:spLocks noGrp="1"/>
          </p:cNvSpPr>
          <p:nvPr>
            <p:ph type="title" hasCustomPrompt="1"/>
          </p:nvPr>
        </p:nvSpPr>
        <p:spPr>
          <a:xfrm>
            <a:off x="1144000" y="2445764"/>
            <a:ext cx="3785944" cy="681980"/>
          </a:xfrm>
          <a:prstGeom prst="rect">
            <a:avLst/>
          </a:prstGeom>
        </p:spPr>
        <p:txBody>
          <a:bodyPr wrap="square" lIns="0" tIns="0" rIns="0" bIns="0" anchor="b"/>
          <a:lstStyle>
            <a:lvl1pPr>
              <a:defRPr sz="5400">
                <a:solidFill>
                  <a:schemeClr val="tx1"/>
                </a:solidFill>
              </a:defRPr>
            </a:lvl1pPr>
          </a:lstStyle>
          <a:p>
            <a:r>
              <a:rPr lang="en-US" noProof="0" dirty="0"/>
              <a:t>Short Title</a:t>
            </a:r>
          </a:p>
        </p:txBody>
      </p:sp>
      <p:sp>
        <p:nvSpPr>
          <p:cNvPr id="12" name="Text Placeholder 11"/>
          <p:cNvSpPr>
            <a:spLocks noGrp="1"/>
          </p:cNvSpPr>
          <p:nvPr>
            <p:ph type="body" sz="quarter" idx="12" hasCustomPrompt="1"/>
          </p:nvPr>
        </p:nvSpPr>
        <p:spPr>
          <a:xfrm>
            <a:off x="6084168" y="1496184"/>
            <a:ext cx="2952328" cy="396000"/>
          </a:xfrm>
          <a:prstGeom prst="rect">
            <a:avLst/>
          </a:prstGeom>
        </p:spPr>
        <p:txBody>
          <a:bodyPr lIns="0" tIns="0" rIns="0" bIns="0">
            <a:noAutofit/>
          </a:bodyPr>
          <a:lstStyle>
            <a:lvl1pPr marL="0" indent="0">
              <a:buNone/>
              <a:defRPr sz="2400">
                <a:solidFill>
                  <a:schemeClr val="tx1"/>
                </a:solidFill>
                <a:latin typeface="Segoe UI" pitchFamily="34" charset="0"/>
                <a:ea typeface="Segoe UI" pitchFamily="34" charset="0"/>
                <a:cs typeface="Segoe UI" pitchFamily="34" charset="0"/>
              </a:defRPr>
            </a:lvl1pPr>
          </a:lstStyle>
          <a:p>
            <a:pPr lvl="0"/>
            <a:r>
              <a:rPr lang="en-US" noProof="0" dirty="0"/>
              <a:t>Your Name</a:t>
            </a:r>
          </a:p>
        </p:txBody>
      </p:sp>
      <p:sp>
        <p:nvSpPr>
          <p:cNvPr id="13" name="Text Placeholder 11"/>
          <p:cNvSpPr>
            <a:spLocks noGrp="1"/>
          </p:cNvSpPr>
          <p:nvPr>
            <p:ph type="body" sz="quarter" idx="13" hasCustomPrompt="1"/>
          </p:nvPr>
        </p:nvSpPr>
        <p:spPr>
          <a:xfrm>
            <a:off x="6084168" y="1892184"/>
            <a:ext cx="2952328" cy="396000"/>
          </a:xfrm>
          <a:prstGeom prst="rect">
            <a:avLst/>
          </a:prstGeom>
        </p:spPr>
        <p:txBody>
          <a:bodyPr lIns="0" tIns="0" rIns="0" bIns="0">
            <a:noAutofit/>
          </a:bodyPr>
          <a:lstStyle>
            <a:lvl1pPr marL="0" indent="0">
              <a:buNone/>
              <a:defRPr sz="1000">
                <a:solidFill>
                  <a:schemeClr val="tx1"/>
                </a:solidFill>
                <a:latin typeface="Segoe UI" pitchFamily="34" charset="0"/>
                <a:ea typeface="Segoe UI" pitchFamily="34" charset="0"/>
                <a:cs typeface="Segoe UI" pitchFamily="34" charset="0"/>
              </a:defRPr>
            </a:lvl1pPr>
          </a:lstStyle>
          <a:p>
            <a:pPr lvl="0"/>
            <a:r>
              <a:rPr lang="en-US" noProof="0" dirty="0"/>
              <a:t>Add company information here</a:t>
            </a:r>
          </a:p>
        </p:txBody>
      </p:sp>
      <p:sp>
        <p:nvSpPr>
          <p:cNvPr id="15" name="Text Placeholder 11"/>
          <p:cNvSpPr>
            <a:spLocks noGrp="1"/>
          </p:cNvSpPr>
          <p:nvPr>
            <p:ph type="body" sz="quarter" idx="15" hasCustomPrompt="1"/>
          </p:nvPr>
        </p:nvSpPr>
        <p:spPr>
          <a:xfrm>
            <a:off x="6084168" y="2338228"/>
            <a:ext cx="2952328" cy="796579"/>
          </a:xfrm>
          <a:prstGeom prst="rect">
            <a:avLst/>
          </a:prstGeom>
        </p:spPr>
        <p:txBody>
          <a:bodyPr lIns="0" tIns="0" rIns="0" bIns="0" anchor="ctr">
            <a:noAutofit/>
          </a:bodyPr>
          <a:lstStyle>
            <a:lvl1pPr marL="0" indent="0">
              <a:buNone/>
              <a:defRPr sz="1000">
                <a:solidFill>
                  <a:schemeClr val="tx1"/>
                </a:solidFill>
                <a:latin typeface="Segoe UI" pitchFamily="34" charset="0"/>
                <a:ea typeface="Segoe UI" pitchFamily="34" charset="0"/>
                <a:cs typeface="Segoe UI" pitchFamily="34" charset="0"/>
              </a:defRPr>
            </a:lvl1pPr>
          </a:lstStyle>
          <a:p>
            <a:pPr lvl="0"/>
            <a:r>
              <a:rPr lang="en-US" noProof="0" dirty="0"/>
              <a:t>Add your contact details here</a:t>
            </a:r>
          </a:p>
        </p:txBody>
      </p:sp>
      <p:sp>
        <p:nvSpPr>
          <p:cNvPr id="20" name="Text Placeholder 19"/>
          <p:cNvSpPr>
            <a:spLocks noGrp="1"/>
          </p:cNvSpPr>
          <p:nvPr>
            <p:ph type="body" sz="quarter" idx="25" hasCustomPrompt="1"/>
          </p:nvPr>
        </p:nvSpPr>
        <p:spPr>
          <a:xfrm>
            <a:off x="1144000" y="3134807"/>
            <a:ext cx="3790135" cy="367201"/>
          </a:xfrm>
          <a:prstGeom prst="rect">
            <a:avLst/>
          </a:prstGeom>
        </p:spPr>
        <p:txBody>
          <a:bodyPr lIns="0" tIns="0" rIns="0" bIns="0" anchor="b"/>
          <a:lstStyle>
            <a:lvl1pPr marL="0" indent="0">
              <a:buFontTx/>
              <a:buNone/>
              <a:defRPr sz="2400">
                <a:solidFill>
                  <a:schemeClr val="tx1"/>
                </a:solidFill>
                <a:latin typeface="+mj-lt"/>
              </a:defRPr>
            </a:lvl1pPr>
            <a:lvl2pPr marL="457200" indent="0">
              <a:buFontTx/>
              <a:buNone/>
              <a:defRPr sz="2400">
                <a:solidFill>
                  <a:schemeClr val="tx1"/>
                </a:solidFill>
                <a:latin typeface="+mj-lt"/>
              </a:defRPr>
            </a:lvl2pPr>
            <a:lvl3pPr marL="914400" indent="0">
              <a:buFontTx/>
              <a:buNone/>
              <a:defRPr sz="2400">
                <a:solidFill>
                  <a:schemeClr val="tx1"/>
                </a:solidFill>
                <a:latin typeface="+mj-lt"/>
              </a:defRPr>
            </a:lvl3pPr>
            <a:lvl4pPr marL="1371600" indent="0">
              <a:buFontTx/>
              <a:buNone/>
              <a:defRPr sz="2400">
                <a:solidFill>
                  <a:schemeClr val="tx1"/>
                </a:solidFill>
                <a:latin typeface="+mj-lt"/>
              </a:defRPr>
            </a:lvl4pPr>
            <a:lvl5pPr marL="1828800" indent="0">
              <a:buFontTx/>
              <a:buNone/>
              <a:defRPr sz="2400">
                <a:solidFill>
                  <a:schemeClr val="tx1"/>
                </a:solidFill>
                <a:latin typeface="+mj-lt"/>
              </a:defRPr>
            </a:lvl5pPr>
          </a:lstStyle>
          <a:p>
            <a:pPr lvl="0"/>
            <a:r>
              <a:rPr lang="en-US" noProof="0" dirty="0"/>
              <a:t>Subtitle</a:t>
            </a:r>
          </a:p>
        </p:txBody>
      </p:sp>
      <p:sp>
        <p:nvSpPr>
          <p:cNvPr id="29" name="Text Placeholder 28"/>
          <p:cNvSpPr>
            <a:spLocks noGrp="1"/>
          </p:cNvSpPr>
          <p:nvPr>
            <p:ph type="body" sz="quarter" idx="26" hasCustomPrompt="1"/>
          </p:nvPr>
        </p:nvSpPr>
        <p:spPr>
          <a:xfrm>
            <a:off x="5218187" y="2338228"/>
            <a:ext cx="793885" cy="796579"/>
          </a:xfrm>
          <a:prstGeom prst="rect">
            <a:avLst/>
          </a:prstGeom>
          <a:solidFill>
            <a:schemeClr val="bg1">
              <a:lumMod val="75000"/>
            </a:schemeClr>
          </a:solidFill>
        </p:spPr>
        <p:txBody>
          <a:bodyPr lIns="46800" rIns="46800" anchor="ctr"/>
          <a:lstStyle>
            <a:lvl1pPr marL="0" indent="0" algn="r">
              <a:buFontTx/>
              <a:buNone/>
              <a:defRPr sz="1000">
                <a:solidFill>
                  <a:schemeClr val="tx1"/>
                </a:solidFill>
                <a:latin typeface="+mn-lt"/>
              </a:defRPr>
            </a:lvl1pPr>
            <a:lvl2pPr marL="457200" indent="0">
              <a:buFontTx/>
              <a:buNone/>
              <a:defRPr sz="1000">
                <a:latin typeface="+mn-lt"/>
              </a:defRPr>
            </a:lvl2pPr>
            <a:lvl3pPr marL="914400" indent="0">
              <a:buFontTx/>
              <a:buNone/>
              <a:defRPr sz="1000">
                <a:latin typeface="+mn-lt"/>
              </a:defRPr>
            </a:lvl3pPr>
            <a:lvl4pPr marL="1371600" indent="0">
              <a:buFontTx/>
              <a:buNone/>
              <a:defRPr sz="1000">
                <a:latin typeface="+mn-lt"/>
              </a:defRPr>
            </a:lvl4pPr>
            <a:lvl5pPr marL="1828800" indent="0">
              <a:buFontTx/>
              <a:buNone/>
              <a:defRPr sz="1000">
                <a:latin typeface="+mn-lt"/>
              </a:defRPr>
            </a:lvl5pPr>
          </a:lstStyle>
          <a:p>
            <a:pPr lvl="0"/>
            <a:r>
              <a:rPr lang="en-US" noProof="0" dirty="0"/>
              <a:t>Contact</a:t>
            </a:r>
          </a:p>
        </p:txBody>
      </p:sp>
      <p:sp>
        <p:nvSpPr>
          <p:cNvPr id="31" name="Rectangle 30"/>
          <p:cNvSpPr/>
          <p:nvPr userDrawn="1"/>
        </p:nvSpPr>
        <p:spPr>
          <a:xfrm>
            <a:off x="5218187" y="3184851"/>
            <a:ext cx="793885" cy="79657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30" name="Grafik 3" descr="timecockpit_horizontal_rgb.png"/>
          <p:cNvPicPr>
            <a:picLocks noChangeAspect="1"/>
          </p:cNvPicPr>
          <p:nvPr userDrawn="1"/>
        </p:nvPicPr>
        <p:blipFill rotWithShape="1">
          <a:blip r:embed="rId2" cstate="print"/>
          <a:srcRect r="83641"/>
          <a:stretch/>
        </p:blipFill>
        <p:spPr>
          <a:xfrm>
            <a:off x="5292821" y="3260832"/>
            <a:ext cx="644615" cy="644615"/>
          </a:xfrm>
          <a:prstGeom prst="rect">
            <a:avLst/>
          </a:prstGeom>
        </p:spPr>
      </p:pic>
      <p:sp>
        <p:nvSpPr>
          <p:cNvPr id="32" name="Textfeld 12"/>
          <p:cNvSpPr txBox="1"/>
          <p:nvPr userDrawn="1"/>
        </p:nvSpPr>
        <p:spPr>
          <a:xfrm>
            <a:off x="6012160" y="3624803"/>
            <a:ext cx="1200650" cy="276999"/>
          </a:xfrm>
          <a:prstGeom prst="rect">
            <a:avLst/>
          </a:prstGeom>
          <a:noFill/>
        </p:spPr>
        <p:txBody>
          <a:bodyPr wrap="none" rtlCol="0">
            <a:spAutoFit/>
          </a:bodyPr>
          <a:lstStyle/>
          <a:p>
            <a:r>
              <a:rPr lang="en-US" sz="1200" b="1" noProof="0" dirty="0">
                <a:solidFill>
                  <a:schemeClr val="accent1"/>
                </a:solidFill>
              </a:rPr>
              <a:t>Saves the day.</a:t>
            </a:r>
          </a:p>
        </p:txBody>
      </p:sp>
      <p:pic>
        <p:nvPicPr>
          <p:cNvPr id="33" name="Grafik 3" descr="timecockpit_horizontal_rgb.png"/>
          <p:cNvPicPr>
            <a:picLocks noChangeAspect="1"/>
          </p:cNvPicPr>
          <p:nvPr userDrawn="1"/>
        </p:nvPicPr>
        <p:blipFill rotWithShape="1">
          <a:blip r:embed="rId2" cstate="print"/>
          <a:srcRect l="21866" r="-448"/>
          <a:stretch/>
        </p:blipFill>
        <p:spPr>
          <a:xfrm>
            <a:off x="6054274" y="3278177"/>
            <a:ext cx="2232338" cy="464728"/>
          </a:xfrm>
          <a:prstGeom prst="rect">
            <a:avLst/>
          </a:prstGeom>
        </p:spPr>
      </p:pic>
    </p:spTree>
    <p:extLst>
      <p:ext uri="{BB962C8B-B14F-4D97-AF65-F5344CB8AC3E}">
        <p14:creationId xmlns:p14="http://schemas.microsoft.com/office/powerpoint/2010/main" val="2478471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llustration">
    <p:spTree>
      <p:nvGrpSpPr>
        <p:cNvPr id="1" name=""/>
        <p:cNvGrpSpPr/>
        <p:nvPr/>
      </p:nvGrpSpPr>
      <p:grpSpPr>
        <a:xfrm>
          <a:off x="0" y="0"/>
          <a:ext cx="0" cy="0"/>
          <a:chOff x="0" y="0"/>
          <a:chExt cx="0" cy="0"/>
        </a:xfrm>
      </p:grpSpPr>
      <p:sp>
        <p:nvSpPr>
          <p:cNvPr id="3" name="Rectangle 2"/>
          <p:cNvSpPr/>
          <p:nvPr userDrawn="1"/>
        </p:nvSpPr>
        <p:spPr>
          <a:xfrm>
            <a:off x="0" y="0"/>
            <a:ext cx="6012072"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latin typeface="+mj-lt"/>
            </a:endParaRPr>
          </a:p>
        </p:txBody>
      </p:sp>
      <p:sp>
        <p:nvSpPr>
          <p:cNvPr id="7" name="Titel 1"/>
          <p:cNvSpPr>
            <a:spLocks noGrp="1"/>
          </p:cNvSpPr>
          <p:nvPr>
            <p:ph type="title" hasCustomPrompt="1"/>
          </p:nvPr>
        </p:nvSpPr>
        <p:spPr>
          <a:xfrm>
            <a:off x="6175648" y="185166"/>
            <a:ext cx="2716832" cy="499080"/>
          </a:xfrm>
          <a:prstGeom prst="rect">
            <a:avLst/>
          </a:prstGeom>
        </p:spPr>
        <p:txBody>
          <a:bodyPr wrap="square" lIns="0" tIns="0" rIns="0" bIns="0" anchor="b"/>
          <a:lstStyle>
            <a:lvl1pPr>
              <a:defRPr sz="2400">
                <a:solidFill>
                  <a:schemeClr val="tx1"/>
                </a:solidFill>
                <a:latin typeface="Segoe UI Semilight" panose="020B0402040204020203" pitchFamily="34" charset="0"/>
                <a:cs typeface="Segoe UI Semilight" panose="020B0402040204020203" pitchFamily="34" charset="0"/>
              </a:defRPr>
            </a:lvl1pPr>
          </a:lstStyle>
          <a:p>
            <a:r>
              <a:rPr lang="de-DE" dirty="0"/>
              <a:t>Title</a:t>
            </a:r>
            <a:endParaRPr lang="en-US" dirty="0"/>
          </a:p>
        </p:txBody>
      </p:sp>
      <p:sp>
        <p:nvSpPr>
          <p:cNvPr id="8" name="Content Placeholder 7"/>
          <p:cNvSpPr>
            <a:spLocks noGrp="1"/>
          </p:cNvSpPr>
          <p:nvPr>
            <p:ph sz="quarter" idx="22" hasCustomPrompt="1"/>
          </p:nvPr>
        </p:nvSpPr>
        <p:spPr>
          <a:xfrm>
            <a:off x="467544" y="684246"/>
            <a:ext cx="5328592" cy="4215448"/>
          </a:xfrm>
          <a:prstGeom prst="rect">
            <a:avLst/>
          </a:prstGeom>
        </p:spPr>
        <p:txBody>
          <a:bodyPr lIns="0" tIns="0" rIns="0" bIns="0"/>
          <a:lstStyle>
            <a:lvl1pPr marL="180975" indent="-180975">
              <a:spcBef>
                <a:spcPts val="1200"/>
              </a:spcBef>
              <a:buFontTx/>
              <a:buNone/>
              <a:defRPr sz="2000">
                <a:solidFill>
                  <a:schemeClr val="tx1"/>
                </a:solidFill>
                <a:latin typeface="+mj-lt"/>
              </a:defRPr>
            </a:lvl1pPr>
            <a:lvl2pPr marL="361950" indent="-180975">
              <a:spcBef>
                <a:spcPts val="0"/>
              </a:spcBef>
              <a:buFontTx/>
              <a:buNone/>
              <a:defRPr sz="1600">
                <a:solidFill>
                  <a:schemeClr val="tx1"/>
                </a:solidFill>
                <a:latin typeface="+mj-lt"/>
              </a:defRPr>
            </a:lvl2pPr>
            <a:lvl3pPr marL="534988" indent="-173038">
              <a:spcBef>
                <a:spcPts val="0"/>
              </a:spcBef>
              <a:buFontTx/>
              <a:buNone/>
              <a:defRPr sz="1200">
                <a:solidFill>
                  <a:schemeClr val="tx1"/>
                </a:solidFill>
                <a:latin typeface="+mj-lt"/>
              </a:defRPr>
            </a:lvl3pPr>
            <a:lvl4pPr marL="715963" indent="-180975">
              <a:spcBef>
                <a:spcPts val="0"/>
              </a:spcBef>
              <a:buFontTx/>
              <a:buNone/>
              <a:defRPr sz="1000">
                <a:solidFill>
                  <a:schemeClr val="tx1"/>
                </a:solidFill>
                <a:latin typeface="+mj-lt"/>
              </a:defRPr>
            </a:lvl4pPr>
            <a:lvl5pPr marL="898525" indent="-182563">
              <a:spcBef>
                <a:spcPts val="0"/>
              </a:spcBef>
              <a:buFontTx/>
              <a:buNone/>
              <a:defRPr sz="1000">
                <a:solidFill>
                  <a:schemeClr val="tx1"/>
                </a:solidFill>
                <a:latin typeface="+mj-lt"/>
              </a:defRPr>
            </a:lvl5pPr>
          </a:lstStyle>
          <a:p>
            <a:pPr lvl="0"/>
            <a:r>
              <a:rPr lang="en-US" dirty="0"/>
              <a:t>Add illustration or text here (prefer illustration)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23" hasCustomPrompt="1"/>
          </p:nvPr>
        </p:nvSpPr>
        <p:spPr>
          <a:xfrm>
            <a:off x="6175648" y="685362"/>
            <a:ext cx="2716832"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12" name="Text Placeholder 11"/>
          <p:cNvSpPr>
            <a:spLocks noGrp="1"/>
          </p:cNvSpPr>
          <p:nvPr>
            <p:ph type="body" sz="quarter" idx="24"/>
          </p:nvPr>
        </p:nvSpPr>
        <p:spPr>
          <a:xfrm>
            <a:off x="6179999" y="1203598"/>
            <a:ext cx="2712481" cy="3696096"/>
          </a:xfrm>
          <a:prstGeom prst="rect">
            <a:avLst/>
          </a:prstGeom>
        </p:spPr>
        <p:txBody>
          <a:bodyPr lIns="0" tIns="0" rIns="0" bIns="0"/>
          <a:lstStyle>
            <a:lvl1pPr marL="180975" indent="-180975">
              <a:spcBef>
                <a:spcPts val="1800"/>
              </a:spcBef>
              <a:buFontTx/>
              <a:buNone/>
              <a:defRPr sz="1800">
                <a:solidFill>
                  <a:schemeClr val="tx1"/>
                </a:solidFill>
                <a:latin typeface="Segoe UI Semilight" panose="020B0402040204020203" pitchFamily="34" charset="0"/>
                <a:cs typeface="Segoe UI Semilight" panose="020B0402040204020203" pitchFamily="34" charset="0"/>
              </a:defRPr>
            </a:lvl1pPr>
            <a:lvl2pPr marL="361950" indent="-180975">
              <a:spcBef>
                <a:spcPts val="0"/>
              </a:spcBef>
              <a:buFontTx/>
              <a:buNone/>
              <a:defRPr sz="1400">
                <a:solidFill>
                  <a:schemeClr val="tx1"/>
                </a:solidFill>
                <a:latin typeface="+mj-lt"/>
                <a:cs typeface="Segoe UI Semilight" panose="020B0402040204020203" pitchFamily="34" charset="0"/>
              </a:defRPr>
            </a:lvl2pPr>
            <a:lvl3pPr marL="534988" indent="-173038">
              <a:spcBef>
                <a:spcPts val="0"/>
              </a:spcBef>
              <a:buFontTx/>
              <a:buNone/>
              <a:defRPr sz="1200">
                <a:solidFill>
                  <a:schemeClr val="tx1"/>
                </a:solidFill>
                <a:latin typeface="+mj-lt"/>
                <a:cs typeface="Segoe UI Semilight" panose="020B0402040204020203" pitchFamily="34" charset="0"/>
              </a:defRPr>
            </a:lvl3pPr>
            <a:lvl4pPr marL="715963" indent="-180975">
              <a:spcBef>
                <a:spcPts val="0"/>
              </a:spcBef>
              <a:buFontTx/>
              <a:buNone/>
              <a:defRPr sz="1050">
                <a:solidFill>
                  <a:schemeClr val="tx1"/>
                </a:solidFill>
                <a:latin typeface="+mj-lt"/>
                <a:cs typeface="Segoe UI Semilight" panose="020B0402040204020203" pitchFamily="34" charset="0"/>
              </a:defRPr>
            </a:lvl4pPr>
            <a:lvl5pPr marL="898525" indent="-182563">
              <a:spcBef>
                <a:spcPts val="0"/>
              </a:spcBef>
              <a:buFontTx/>
              <a:buNone/>
              <a:defRPr sz="1000">
                <a:solidFill>
                  <a:schemeClr val="tx1"/>
                </a:solidFill>
                <a:latin typeface="+mj-lt"/>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p:cNvSpPr>
            <a:spLocks noGrp="1"/>
          </p:cNvSpPr>
          <p:nvPr>
            <p:ph type="body" sz="quarter" idx="25"/>
          </p:nvPr>
        </p:nvSpPr>
        <p:spPr>
          <a:xfrm>
            <a:off x="6175648" y="4535015"/>
            <a:ext cx="271683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201850735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llustration (Empty)">
    <p:spTree>
      <p:nvGrpSpPr>
        <p:cNvPr id="1" name=""/>
        <p:cNvGrpSpPr/>
        <p:nvPr/>
      </p:nvGrpSpPr>
      <p:grpSpPr>
        <a:xfrm>
          <a:off x="0" y="0"/>
          <a:ext cx="0" cy="0"/>
          <a:chOff x="0" y="0"/>
          <a:chExt cx="0" cy="0"/>
        </a:xfrm>
      </p:grpSpPr>
      <p:sp>
        <p:nvSpPr>
          <p:cNvPr id="3" name="Rectangle 2"/>
          <p:cNvSpPr/>
          <p:nvPr userDrawn="1"/>
        </p:nvSpPr>
        <p:spPr>
          <a:xfrm>
            <a:off x="0" y="0"/>
            <a:ext cx="6012072"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latin typeface="+mj-lt"/>
            </a:endParaRPr>
          </a:p>
        </p:txBody>
      </p:sp>
      <p:sp>
        <p:nvSpPr>
          <p:cNvPr id="7" name="Titel 1"/>
          <p:cNvSpPr>
            <a:spLocks noGrp="1"/>
          </p:cNvSpPr>
          <p:nvPr>
            <p:ph type="title" hasCustomPrompt="1"/>
          </p:nvPr>
        </p:nvSpPr>
        <p:spPr>
          <a:xfrm>
            <a:off x="6175648" y="185166"/>
            <a:ext cx="2716832" cy="499080"/>
          </a:xfrm>
          <a:prstGeom prst="rect">
            <a:avLst/>
          </a:prstGeom>
        </p:spPr>
        <p:txBody>
          <a:bodyPr wrap="square" lIns="0" tIns="0" rIns="0" bIns="0" anchor="b"/>
          <a:lstStyle>
            <a:lvl1pPr>
              <a:defRPr sz="2400">
                <a:solidFill>
                  <a:schemeClr val="tx1"/>
                </a:solidFill>
                <a:latin typeface="Segoe UI Semilight" panose="020B0402040204020203" pitchFamily="34" charset="0"/>
                <a:cs typeface="Segoe UI Semilight" panose="020B0402040204020203" pitchFamily="34" charset="0"/>
              </a:defRPr>
            </a:lvl1pPr>
          </a:lstStyle>
          <a:p>
            <a:r>
              <a:rPr lang="de-DE" dirty="0"/>
              <a:t>Title</a:t>
            </a:r>
            <a:endParaRPr lang="en-US" dirty="0"/>
          </a:p>
        </p:txBody>
      </p:sp>
      <p:sp>
        <p:nvSpPr>
          <p:cNvPr id="10" name="Text Placeholder 9"/>
          <p:cNvSpPr>
            <a:spLocks noGrp="1"/>
          </p:cNvSpPr>
          <p:nvPr>
            <p:ph type="body" sz="quarter" idx="23" hasCustomPrompt="1"/>
          </p:nvPr>
        </p:nvSpPr>
        <p:spPr>
          <a:xfrm>
            <a:off x="6175648" y="685362"/>
            <a:ext cx="2716832"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12" name="Text Placeholder 11"/>
          <p:cNvSpPr>
            <a:spLocks noGrp="1"/>
          </p:cNvSpPr>
          <p:nvPr>
            <p:ph type="body" sz="quarter" idx="24"/>
          </p:nvPr>
        </p:nvSpPr>
        <p:spPr>
          <a:xfrm>
            <a:off x="6179999" y="1203598"/>
            <a:ext cx="2712481" cy="3696096"/>
          </a:xfrm>
          <a:prstGeom prst="rect">
            <a:avLst/>
          </a:prstGeom>
        </p:spPr>
        <p:txBody>
          <a:bodyPr lIns="0" tIns="0" rIns="0" bIns="0"/>
          <a:lstStyle>
            <a:lvl1pPr marL="180975" indent="-180975">
              <a:spcBef>
                <a:spcPts val="1800"/>
              </a:spcBef>
              <a:buFontTx/>
              <a:buNone/>
              <a:defRPr sz="1800">
                <a:solidFill>
                  <a:schemeClr val="tx1"/>
                </a:solidFill>
                <a:latin typeface="Segoe UI Semilight" panose="020B0402040204020203" pitchFamily="34" charset="0"/>
                <a:cs typeface="Segoe UI Semilight" panose="020B0402040204020203" pitchFamily="34" charset="0"/>
              </a:defRPr>
            </a:lvl1pPr>
            <a:lvl2pPr marL="361950" indent="-180975">
              <a:spcBef>
                <a:spcPts val="0"/>
              </a:spcBef>
              <a:buFontTx/>
              <a:buNone/>
              <a:defRPr sz="1400">
                <a:solidFill>
                  <a:schemeClr val="tx1"/>
                </a:solidFill>
                <a:latin typeface="+mj-lt"/>
                <a:cs typeface="Segoe UI Semilight" panose="020B0402040204020203" pitchFamily="34" charset="0"/>
              </a:defRPr>
            </a:lvl2pPr>
            <a:lvl3pPr marL="534988" indent="-173038">
              <a:spcBef>
                <a:spcPts val="0"/>
              </a:spcBef>
              <a:buFontTx/>
              <a:buNone/>
              <a:defRPr sz="1200">
                <a:solidFill>
                  <a:schemeClr val="tx1"/>
                </a:solidFill>
                <a:latin typeface="+mj-lt"/>
                <a:cs typeface="Segoe UI Semilight" panose="020B0402040204020203" pitchFamily="34" charset="0"/>
              </a:defRPr>
            </a:lvl3pPr>
            <a:lvl4pPr marL="715963" indent="-180975">
              <a:spcBef>
                <a:spcPts val="0"/>
              </a:spcBef>
              <a:buFontTx/>
              <a:buNone/>
              <a:defRPr sz="1050">
                <a:solidFill>
                  <a:schemeClr val="tx1"/>
                </a:solidFill>
                <a:latin typeface="+mj-lt"/>
                <a:cs typeface="Segoe UI Semilight" panose="020B0402040204020203" pitchFamily="34" charset="0"/>
              </a:defRPr>
            </a:lvl4pPr>
            <a:lvl5pPr marL="898525" indent="-182563">
              <a:spcBef>
                <a:spcPts val="0"/>
              </a:spcBef>
              <a:buFontTx/>
              <a:buNone/>
              <a:defRPr sz="1000">
                <a:solidFill>
                  <a:schemeClr val="tx1"/>
                </a:solidFill>
                <a:latin typeface="+mj-lt"/>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p:cNvSpPr>
            <a:spLocks noGrp="1"/>
          </p:cNvSpPr>
          <p:nvPr>
            <p:ph type="body" sz="quarter" idx="25"/>
          </p:nvPr>
        </p:nvSpPr>
        <p:spPr>
          <a:xfrm>
            <a:off x="6175648" y="4535015"/>
            <a:ext cx="271683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2605700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sp>
        <p:nvSpPr>
          <p:cNvPr id="3" name="Rectangle 2"/>
          <p:cNvSpPr/>
          <p:nvPr userDrawn="1"/>
        </p:nvSpPr>
        <p:spPr>
          <a:xfrm>
            <a:off x="14755" y="0"/>
            <a:ext cx="9144000"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Content Placeholder 7"/>
          <p:cNvSpPr>
            <a:spLocks noGrp="1"/>
          </p:cNvSpPr>
          <p:nvPr>
            <p:ph sz="quarter" idx="22" hasCustomPrompt="1"/>
          </p:nvPr>
        </p:nvSpPr>
        <p:spPr>
          <a:xfrm>
            <a:off x="467544" y="699542"/>
            <a:ext cx="8208912" cy="3240360"/>
          </a:xfrm>
          <a:prstGeom prst="rect">
            <a:avLst/>
          </a:prstGeom>
        </p:spPr>
        <p:txBody>
          <a:bodyPr lIns="0" tIns="0" rIns="0" bIns="0"/>
          <a:lstStyle>
            <a:lvl1pPr marL="180975" indent="-180975">
              <a:spcBef>
                <a:spcPts val="1200"/>
              </a:spcBef>
              <a:buFontTx/>
              <a:buNone/>
              <a:defRPr sz="2000">
                <a:solidFill>
                  <a:schemeClr val="tx1"/>
                </a:solidFill>
                <a:latin typeface="+mj-lt"/>
              </a:defRPr>
            </a:lvl1pPr>
            <a:lvl2pPr marL="361950" indent="-180975">
              <a:spcBef>
                <a:spcPts val="0"/>
              </a:spcBef>
              <a:buFontTx/>
              <a:buNone/>
              <a:defRPr sz="1600">
                <a:solidFill>
                  <a:schemeClr val="tx1"/>
                </a:solidFill>
                <a:latin typeface="+mj-lt"/>
              </a:defRPr>
            </a:lvl2pPr>
            <a:lvl3pPr marL="534988" indent="-173038">
              <a:spcBef>
                <a:spcPts val="0"/>
              </a:spcBef>
              <a:buFontTx/>
              <a:buNone/>
              <a:defRPr sz="1200">
                <a:solidFill>
                  <a:schemeClr val="tx1"/>
                </a:solidFill>
                <a:latin typeface="+mj-lt"/>
              </a:defRPr>
            </a:lvl3pPr>
            <a:lvl4pPr marL="715963" indent="-180975">
              <a:spcBef>
                <a:spcPts val="0"/>
              </a:spcBef>
              <a:buFontTx/>
              <a:buNone/>
              <a:defRPr sz="1000">
                <a:solidFill>
                  <a:schemeClr val="tx1"/>
                </a:solidFill>
                <a:latin typeface="+mj-lt"/>
              </a:defRPr>
            </a:lvl4pPr>
            <a:lvl5pPr marL="898525" indent="-182563">
              <a:spcBef>
                <a:spcPts val="0"/>
              </a:spcBef>
              <a:buFontTx/>
              <a:buNone/>
              <a:defRPr sz="1000">
                <a:solidFill>
                  <a:schemeClr val="tx1"/>
                </a:solidFill>
                <a:latin typeface="+mj-lt"/>
              </a:defRPr>
            </a:lvl5pPr>
          </a:lstStyle>
          <a:p>
            <a:pPr lvl="0"/>
            <a:r>
              <a:rPr lang="en-US" dirty="0"/>
              <a:t>Add illustration or text here (prefer illustration)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9"/>
          <p:cNvSpPr>
            <a:spLocks noGrp="1"/>
          </p:cNvSpPr>
          <p:nvPr>
            <p:ph type="body" sz="quarter" idx="23" hasCustomPrompt="1"/>
          </p:nvPr>
        </p:nvSpPr>
        <p:spPr>
          <a:xfrm>
            <a:off x="467544" y="4510990"/>
            <a:ext cx="8208912"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12" name="Titel 1"/>
          <p:cNvSpPr>
            <a:spLocks noGrp="1"/>
          </p:cNvSpPr>
          <p:nvPr>
            <p:ph type="title" hasCustomPrompt="1"/>
          </p:nvPr>
        </p:nvSpPr>
        <p:spPr>
          <a:xfrm>
            <a:off x="467544" y="3995434"/>
            <a:ext cx="8208912" cy="499080"/>
          </a:xfrm>
          <a:prstGeom prst="rect">
            <a:avLst/>
          </a:prstGeom>
        </p:spPr>
        <p:txBody>
          <a:bodyPr wrap="square" lIns="0" tIns="0" rIns="0" bIns="0" anchor="b"/>
          <a:lstStyle>
            <a:lvl1pPr>
              <a:defRPr sz="2800">
                <a:solidFill>
                  <a:schemeClr val="tx1"/>
                </a:solidFill>
                <a:latin typeface="Segoe UI Semilight" panose="020B0402040204020203" pitchFamily="34" charset="0"/>
                <a:cs typeface="Segoe UI Semilight" panose="020B0402040204020203" pitchFamily="34" charset="0"/>
              </a:defRPr>
            </a:lvl1pPr>
          </a:lstStyle>
          <a:p>
            <a:r>
              <a:rPr lang="de-DE" dirty="0"/>
              <a:t>Title</a:t>
            </a:r>
            <a:endParaRPr lang="en-US" dirty="0"/>
          </a:p>
        </p:txBody>
      </p:sp>
      <p:sp>
        <p:nvSpPr>
          <p:cNvPr id="6" name="Text Placeholder 4"/>
          <p:cNvSpPr>
            <a:spLocks noGrp="1"/>
          </p:cNvSpPr>
          <p:nvPr>
            <p:ph type="body" sz="quarter" idx="25"/>
          </p:nvPr>
        </p:nvSpPr>
        <p:spPr>
          <a:xfrm>
            <a:off x="467544" y="4778821"/>
            <a:ext cx="8208912" cy="364679"/>
          </a:xfrm>
          <a:prstGeom prst="rect">
            <a:avLst/>
          </a:prstGeom>
        </p:spPr>
        <p:txBody>
          <a:bodyPr lIns="0" tIns="0" rIns="0" bIns="0" anchor="b"/>
          <a:lstStyle>
            <a:lvl1pPr marL="0" indent="0" algn="r">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32413534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3" name="Rectangle 2"/>
          <p:cNvSpPr/>
          <p:nvPr userDrawn="1"/>
        </p:nvSpPr>
        <p:spPr>
          <a:xfrm>
            <a:off x="0" y="0"/>
            <a:ext cx="6012072"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latin typeface="+mj-lt"/>
            </a:endParaRPr>
          </a:p>
        </p:txBody>
      </p:sp>
      <p:sp>
        <p:nvSpPr>
          <p:cNvPr id="7" name="Titel 1"/>
          <p:cNvSpPr>
            <a:spLocks noGrp="1"/>
          </p:cNvSpPr>
          <p:nvPr>
            <p:ph type="title" hasCustomPrompt="1"/>
          </p:nvPr>
        </p:nvSpPr>
        <p:spPr>
          <a:xfrm>
            <a:off x="6184117" y="178629"/>
            <a:ext cx="2708363" cy="499080"/>
          </a:xfrm>
          <a:prstGeom prst="rect">
            <a:avLst/>
          </a:prstGeom>
        </p:spPr>
        <p:txBody>
          <a:bodyPr wrap="square" lIns="0" tIns="0" rIns="0" bIns="0" anchor="b"/>
          <a:lstStyle>
            <a:lvl1pPr>
              <a:defRPr sz="2400">
                <a:solidFill>
                  <a:schemeClr val="tx1"/>
                </a:solidFill>
                <a:latin typeface="Segoe UI Semilight" panose="020B0402040204020203" pitchFamily="34" charset="0"/>
                <a:cs typeface="Segoe UI Semilight" panose="020B0402040204020203" pitchFamily="34" charset="0"/>
              </a:defRPr>
            </a:lvl1pPr>
          </a:lstStyle>
          <a:p>
            <a:r>
              <a:rPr lang="de-DE" dirty="0"/>
              <a:t>Title</a:t>
            </a:r>
            <a:endParaRPr lang="en-US" dirty="0"/>
          </a:p>
        </p:txBody>
      </p:sp>
      <p:sp>
        <p:nvSpPr>
          <p:cNvPr id="8" name="Content Placeholder 7"/>
          <p:cNvSpPr>
            <a:spLocks noGrp="1"/>
          </p:cNvSpPr>
          <p:nvPr>
            <p:ph sz="quarter" idx="22" hasCustomPrompt="1"/>
          </p:nvPr>
        </p:nvSpPr>
        <p:spPr>
          <a:xfrm>
            <a:off x="467544" y="178629"/>
            <a:ext cx="5328592" cy="4721065"/>
          </a:xfrm>
          <a:prstGeom prst="rect">
            <a:avLst/>
          </a:prstGeom>
        </p:spPr>
        <p:txBody>
          <a:bodyPr lIns="0" tIns="0" rIns="0" bIns="0"/>
          <a:lstStyle>
            <a:lvl1pPr marL="0" indent="0">
              <a:spcBef>
                <a:spcPts val="0"/>
              </a:spcBef>
              <a:buFontTx/>
              <a:buNone/>
              <a:tabLst>
                <a:tab pos="180975" algn="l"/>
                <a:tab pos="361950" algn="l"/>
                <a:tab pos="534988" algn="l"/>
                <a:tab pos="715963" algn="l"/>
                <a:tab pos="898525" algn="l"/>
                <a:tab pos="1079500" algn="l"/>
                <a:tab pos="1252538" algn="l"/>
                <a:tab pos="1433513" algn="l"/>
                <a:tab pos="1614488" algn="l"/>
                <a:tab pos="1795463" algn="l"/>
                <a:tab pos="1976438" algn="l"/>
                <a:tab pos="2149475" algn="l"/>
                <a:tab pos="2332038" algn="l"/>
                <a:tab pos="2513013" algn="l"/>
                <a:tab pos="2693988" algn="l"/>
                <a:tab pos="2867025" algn="l"/>
                <a:tab pos="3048000" algn="l"/>
                <a:tab pos="3228975" algn="l"/>
              </a:tabLst>
              <a:defRPr sz="1200">
                <a:solidFill>
                  <a:schemeClr val="tx1"/>
                </a:solidFill>
                <a:latin typeface="Consolas" panose="020B0609020204030204" pitchFamily="49" charset="0"/>
                <a:cs typeface="Consolas" panose="020B0609020204030204" pitchFamily="49" charset="0"/>
              </a:defRPr>
            </a:lvl1pPr>
            <a:lvl2pPr marL="361950" indent="-180975">
              <a:spcBef>
                <a:spcPts val="0"/>
              </a:spcBef>
              <a:buFontTx/>
              <a:buNone/>
              <a:defRPr sz="1200">
                <a:solidFill>
                  <a:schemeClr val="tx1"/>
                </a:solidFill>
                <a:latin typeface="Consolas" panose="020B0609020204030204" pitchFamily="49" charset="0"/>
                <a:cs typeface="Consolas" panose="020B0609020204030204" pitchFamily="49" charset="0"/>
              </a:defRPr>
            </a:lvl2pPr>
            <a:lvl3pPr marL="534988" indent="-173038">
              <a:spcBef>
                <a:spcPts val="0"/>
              </a:spcBef>
              <a:buFontTx/>
              <a:buNone/>
              <a:defRPr sz="1200">
                <a:solidFill>
                  <a:schemeClr val="tx1"/>
                </a:solidFill>
                <a:latin typeface="Consolas" panose="020B0609020204030204" pitchFamily="49" charset="0"/>
                <a:cs typeface="Consolas" panose="020B0609020204030204" pitchFamily="49" charset="0"/>
              </a:defRPr>
            </a:lvl3pPr>
            <a:lvl4pPr marL="715963" indent="-180975">
              <a:spcBef>
                <a:spcPts val="0"/>
              </a:spcBef>
              <a:buFontTx/>
              <a:buNone/>
              <a:defRPr sz="1200">
                <a:solidFill>
                  <a:schemeClr val="tx1"/>
                </a:solidFill>
                <a:latin typeface="Consolas" panose="020B0609020204030204" pitchFamily="49" charset="0"/>
                <a:cs typeface="Consolas" panose="020B0609020204030204" pitchFamily="49" charset="0"/>
              </a:defRPr>
            </a:lvl4pPr>
            <a:lvl5pPr marL="898525" indent="-182563">
              <a:spcBef>
                <a:spcPts val="0"/>
              </a:spcBef>
              <a:buFontTx/>
              <a:buNone/>
              <a:defRPr sz="1200">
                <a:solidFill>
                  <a:schemeClr val="tx1"/>
                </a:solidFill>
                <a:latin typeface="Consolas" panose="020B0609020204030204" pitchFamily="49" charset="0"/>
                <a:cs typeface="Consolas" panose="020B0609020204030204" pitchFamily="49" charset="0"/>
              </a:defRPr>
            </a:lvl5pPr>
          </a:lstStyle>
          <a:p>
            <a:pPr lvl="0"/>
            <a:r>
              <a:rPr lang="en-US" noProof="1"/>
              <a:t>Add your code (you can use tabs)</a:t>
            </a:r>
          </a:p>
        </p:txBody>
      </p:sp>
      <p:sp>
        <p:nvSpPr>
          <p:cNvPr id="10" name="Text Placeholder 9"/>
          <p:cNvSpPr>
            <a:spLocks noGrp="1"/>
          </p:cNvSpPr>
          <p:nvPr>
            <p:ph type="body" sz="quarter" idx="23" hasCustomPrompt="1"/>
          </p:nvPr>
        </p:nvSpPr>
        <p:spPr>
          <a:xfrm>
            <a:off x="6184117" y="689380"/>
            <a:ext cx="2708363"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12" name="Text Placeholder 11"/>
          <p:cNvSpPr>
            <a:spLocks noGrp="1"/>
          </p:cNvSpPr>
          <p:nvPr>
            <p:ph type="body" sz="quarter" idx="24"/>
          </p:nvPr>
        </p:nvSpPr>
        <p:spPr>
          <a:xfrm>
            <a:off x="6179999" y="1275606"/>
            <a:ext cx="2712481" cy="3624088"/>
          </a:xfrm>
          <a:prstGeom prst="rect">
            <a:avLst/>
          </a:prstGeom>
        </p:spPr>
        <p:txBody>
          <a:bodyPr lIns="0" tIns="0" rIns="0" bIns="0"/>
          <a:lstStyle>
            <a:lvl1pPr marL="180975" indent="-180975">
              <a:spcBef>
                <a:spcPts val="1800"/>
              </a:spcBef>
              <a:buFontTx/>
              <a:buNone/>
              <a:defRPr sz="1800">
                <a:solidFill>
                  <a:schemeClr val="tx1"/>
                </a:solidFill>
                <a:latin typeface="Segoe UI Semilight" panose="020B0402040204020203" pitchFamily="34" charset="0"/>
                <a:cs typeface="Segoe UI Semilight" panose="020B0402040204020203" pitchFamily="34" charset="0"/>
              </a:defRPr>
            </a:lvl1pPr>
            <a:lvl2pPr marL="361950" indent="-180975">
              <a:spcBef>
                <a:spcPts val="0"/>
              </a:spcBef>
              <a:buFontTx/>
              <a:buNone/>
              <a:defRPr sz="1400">
                <a:solidFill>
                  <a:schemeClr val="tx1"/>
                </a:solidFill>
                <a:latin typeface="+mj-lt"/>
                <a:cs typeface="Segoe UI Semilight" panose="020B0402040204020203" pitchFamily="34" charset="0"/>
              </a:defRPr>
            </a:lvl2pPr>
            <a:lvl3pPr marL="534988" indent="-173038">
              <a:spcBef>
                <a:spcPts val="0"/>
              </a:spcBef>
              <a:buFontTx/>
              <a:buNone/>
              <a:defRPr sz="1200">
                <a:solidFill>
                  <a:schemeClr val="tx1"/>
                </a:solidFill>
                <a:latin typeface="+mj-lt"/>
                <a:cs typeface="Segoe UI Semilight" panose="020B0402040204020203" pitchFamily="34" charset="0"/>
              </a:defRPr>
            </a:lvl3pPr>
            <a:lvl4pPr marL="715963" indent="-180975">
              <a:spcBef>
                <a:spcPts val="0"/>
              </a:spcBef>
              <a:buFontTx/>
              <a:buNone/>
              <a:defRPr sz="1050">
                <a:solidFill>
                  <a:schemeClr val="tx1"/>
                </a:solidFill>
                <a:latin typeface="+mj-lt"/>
                <a:cs typeface="Segoe UI Semilight" panose="020B0402040204020203" pitchFamily="34" charset="0"/>
              </a:defRPr>
            </a:lvl4pPr>
            <a:lvl5pPr marL="898525" indent="-182563">
              <a:spcBef>
                <a:spcPts val="0"/>
              </a:spcBef>
              <a:buFontTx/>
              <a:buNone/>
              <a:defRPr sz="1000">
                <a:solidFill>
                  <a:schemeClr val="tx1"/>
                </a:solidFill>
                <a:latin typeface="+mj-lt"/>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p:cNvSpPr>
            <a:spLocks noGrp="1"/>
          </p:cNvSpPr>
          <p:nvPr>
            <p:ph type="body" sz="quarter" idx="25"/>
          </p:nvPr>
        </p:nvSpPr>
        <p:spPr>
          <a:xfrm>
            <a:off x="6175648" y="4535015"/>
            <a:ext cx="271683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39576427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Rectangle 2"/>
          <p:cNvSpPr/>
          <p:nvPr userDrawn="1"/>
        </p:nvSpPr>
        <p:spPr>
          <a:xfrm>
            <a:off x="0" y="0"/>
            <a:ext cx="6012072"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latin typeface="+mj-lt"/>
            </a:endParaRPr>
          </a:p>
        </p:txBody>
      </p:sp>
      <p:sp>
        <p:nvSpPr>
          <p:cNvPr id="16" name="Text Placeholder 11"/>
          <p:cNvSpPr>
            <a:spLocks noGrp="1"/>
          </p:cNvSpPr>
          <p:nvPr>
            <p:ph type="body" sz="quarter" idx="16" hasCustomPrompt="1"/>
          </p:nvPr>
        </p:nvSpPr>
        <p:spPr>
          <a:xfrm>
            <a:off x="6179999" y="182786"/>
            <a:ext cx="2716832" cy="504056"/>
          </a:xfrm>
          <a:prstGeom prst="rect">
            <a:avLst/>
          </a:prstGeom>
        </p:spPr>
        <p:txBody>
          <a:bodyPr lIns="0" tIns="0" rIns="0" bIns="0" anchor="b">
            <a:noAutofit/>
          </a:bodyPr>
          <a:lstStyle>
            <a:lvl1pPr marL="0" indent="0">
              <a:buNone/>
              <a:defRPr sz="2400">
                <a:solidFill>
                  <a:schemeClr val="tx1"/>
                </a:solidFill>
                <a:latin typeface="Segoe UI Semilight" panose="020B0402040204020203" pitchFamily="34" charset="0"/>
                <a:ea typeface="Segoe UI Semilight" panose="020B0402040204020203" pitchFamily="34" charset="0"/>
                <a:cs typeface="Segoe UI Semilight" panose="020B0402040204020203" pitchFamily="34" charset="0"/>
              </a:defRPr>
            </a:lvl1pPr>
          </a:lstStyle>
          <a:p>
            <a:pPr lvl="0"/>
            <a:r>
              <a:rPr lang="de-AT" dirty="0"/>
              <a:t>Text</a:t>
            </a:r>
          </a:p>
        </p:txBody>
      </p:sp>
      <p:sp>
        <p:nvSpPr>
          <p:cNvPr id="12" name="Text Placeholder 11"/>
          <p:cNvSpPr>
            <a:spLocks noGrp="1"/>
          </p:cNvSpPr>
          <p:nvPr>
            <p:ph type="body" sz="quarter" idx="24"/>
          </p:nvPr>
        </p:nvSpPr>
        <p:spPr>
          <a:xfrm>
            <a:off x="6179999" y="1275606"/>
            <a:ext cx="2712481" cy="3624088"/>
          </a:xfrm>
          <a:prstGeom prst="rect">
            <a:avLst/>
          </a:prstGeom>
        </p:spPr>
        <p:txBody>
          <a:bodyPr lIns="0" tIns="0" rIns="0" bIns="0"/>
          <a:lstStyle>
            <a:lvl1pPr marL="180975" indent="-180975">
              <a:spcBef>
                <a:spcPts val="1800"/>
              </a:spcBef>
              <a:buFontTx/>
              <a:buNone/>
              <a:defRPr sz="1800">
                <a:solidFill>
                  <a:schemeClr val="tx1"/>
                </a:solidFill>
                <a:latin typeface="Segoe UI Semilight" panose="020B0402040204020203" pitchFamily="34" charset="0"/>
                <a:cs typeface="Segoe UI Semilight" panose="020B0402040204020203" pitchFamily="34" charset="0"/>
              </a:defRPr>
            </a:lvl1pPr>
            <a:lvl2pPr marL="361950" indent="-180975">
              <a:spcBef>
                <a:spcPts val="0"/>
              </a:spcBef>
              <a:buFontTx/>
              <a:buNone/>
              <a:defRPr sz="1400">
                <a:solidFill>
                  <a:schemeClr val="tx1"/>
                </a:solidFill>
                <a:latin typeface="+mj-lt"/>
                <a:cs typeface="Segoe UI Semilight" panose="020B0402040204020203" pitchFamily="34" charset="0"/>
              </a:defRPr>
            </a:lvl2pPr>
            <a:lvl3pPr marL="534988" indent="-173038">
              <a:spcBef>
                <a:spcPts val="0"/>
              </a:spcBef>
              <a:buFontTx/>
              <a:buNone/>
              <a:defRPr sz="1200">
                <a:solidFill>
                  <a:schemeClr val="tx1"/>
                </a:solidFill>
                <a:latin typeface="+mj-lt"/>
                <a:cs typeface="Segoe UI Semilight" panose="020B0402040204020203" pitchFamily="34" charset="0"/>
              </a:defRPr>
            </a:lvl3pPr>
            <a:lvl4pPr marL="715963" indent="-180975">
              <a:spcBef>
                <a:spcPts val="0"/>
              </a:spcBef>
              <a:buFontTx/>
              <a:buNone/>
              <a:defRPr sz="1050">
                <a:solidFill>
                  <a:schemeClr val="tx1"/>
                </a:solidFill>
                <a:latin typeface="+mj-lt"/>
                <a:cs typeface="Segoe UI Semilight" panose="020B0402040204020203" pitchFamily="34" charset="0"/>
              </a:defRPr>
            </a:lvl4pPr>
            <a:lvl5pPr marL="898525" indent="-182563">
              <a:spcBef>
                <a:spcPts val="0"/>
              </a:spcBef>
              <a:buFontTx/>
              <a:buNone/>
              <a:defRPr sz="1000">
                <a:solidFill>
                  <a:schemeClr val="tx1"/>
                </a:solidFill>
                <a:latin typeface="+mj-lt"/>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extBox 1"/>
          <p:cNvSpPr txBox="1"/>
          <p:nvPr userDrawn="1"/>
        </p:nvSpPr>
        <p:spPr>
          <a:xfrm>
            <a:off x="251520" y="3884031"/>
            <a:ext cx="2198038" cy="1015663"/>
          </a:xfrm>
          <a:prstGeom prst="rect">
            <a:avLst/>
          </a:prstGeom>
          <a:noFill/>
        </p:spPr>
        <p:txBody>
          <a:bodyPr wrap="none" rtlCol="0">
            <a:spAutoFit/>
          </a:bodyPr>
          <a:lstStyle/>
          <a:p>
            <a:r>
              <a:rPr lang="de-AT" sz="6000" kern="1200" dirty="0">
                <a:solidFill>
                  <a:schemeClr val="tx1"/>
                </a:solidFill>
                <a:latin typeface="Segoe UI Semilight" panose="020B0402040204020203" pitchFamily="34" charset="0"/>
                <a:ea typeface="+mj-ea"/>
                <a:cs typeface="Segoe UI Semilight" panose="020B0402040204020203" pitchFamily="34" charset="0"/>
              </a:rPr>
              <a:t>Demo</a:t>
            </a:r>
            <a:endParaRPr lang="en-US" sz="6000" kern="1200" dirty="0">
              <a:solidFill>
                <a:schemeClr val="tx1"/>
              </a:solidFill>
              <a:latin typeface="Segoe UI Semilight" panose="020B0402040204020203" pitchFamily="34" charset="0"/>
              <a:ea typeface="+mj-ea"/>
              <a:cs typeface="Segoe UI Semilight" panose="020B0402040204020203" pitchFamily="34" charset="0"/>
            </a:endParaRPr>
          </a:p>
        </p:txBody>
      </p:sp>
      <p:sp>
        <p:nvSpPr>
          <p:cNvPr id="7" name="Text Placeholder 9"/>
          <p:cNvSpPr>
            <a:spLocks noGrp="1"/>
          </p:cNvSpPr>
          <p:nvPr>
            <p:ph type="body" sz="quarter" idx="25" hasCustomPrompt="1"/>
          </p:nvPr>
        </p:nvSpPr>
        <p:spPr>
          <a:xfrm>
            <a:off x="6184117" y="702080"/>
            <a:ext cx="2708363"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8" name="Text Placeholder 4"/>
          <p:cNvSpPr>
            <a:spLocks noGrp="1"/>
          </p:cNvSpPr>
          <p:nvPr>
            <p:ph type="body" sz="quarter" idx="26"/>
          </p:nvPr>
        </p:nvSpPr>
        <p:spPr>
          <a:xfrm>
            <a:off x="6175648" y="4535015"/>
            <a:ext cx="271683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11091818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 cockpit (en)">
    <p:spTree>
      <p:nvGrpSpPr>
        <p:cNvPr id="1" name=""/>
        <p:cNvGrpSpPr/>
        <p:nvPr/>
      </p:nvGrpSpPr>
      <p:grpSpPr>
        <a:xfrm>
          <a:off x="0" y="0"/>
          <a:ext cx="0" cy="0"/>
          <a:chOff x="0" y="0"/>
          <a:chExt cx="0" cy="0"/>
        </a:xfrm>
      </p:grpSpPr>
      <p:sp>
        <p:nvSpPr>
          <p:cNvPr id="3" name="TextBox 2"/>
          <p:cNvSpPr txBox="1"/>
          <p:nvPr userDrawn="1"/>
        </p:nvSpPr>
        <p:spPr>
          <a:xfrm>
            <a:off x="1144189" y="1584177"/>
            <a:ext cx="7748291" cy="3559323"/>
          </a:xfrm>
          <a:prstGeom prst="rect">
            <a:avLst/>
          </a:prstGeom>
          <a:noFill/>
        </p:spPr>
        <p:txBody>
          <a:bodyPr wrap="square" rtlCol="0">
            <a:noAutofit/>
          </a:bodyPr>
          <a:lstStyle/>
          <a:p>
            <a:pPr marL="0" indent="0">
              <a:buNone/>
            </a:pPr>
            <a:r>
              <a:rPr lang="en-US" sz="1800" dirty="0">
                <a:latin typeface="Segoe UI Semilight" panose="020B0402040204020203" pitchFamily="34" charset="0"/>
                <a:ea typeface="ＭＳ Ｐゴシック" charset="0"/>
                <a:cs typeface="Segoe UI Semilight" panose="020B0402040204020203" pitchFamily="34" charset="0"/>
              </a:rPr>
              <a:t>                      is the leading time tracking solution for knowledge workers. Graphical time tracking calendar, automatic tracking of your work using signal trackers, high level of extensibility and customizability, full support to work offline, and SaaS deployment model make it the optimal choice especially in the IT consulting business.</a:t>
            </a:r>
          </a:p>
          <a:p>
            <a:pPr marL="0" indent="0">
              <a:buNone/>
            </a:pPr>
            <a:endParaRPr lang="en-US" sz="1800" dirty="0">
              <a:latin typeface="Segoe UI Semilight" panose="020B0402040204020203" pitchFamily="34" charset="0"/>
              <a:ea typeface="ＭＳ Ｐゴシック" charset="0"/>
              <a:cs typeface="Segoe UI Semilight" panose="020B0402040204020203" pitchFamily="34" charset="0"/>
            </a:endParaRPr>
          </a:p>
          <a:p>
            <a:pPr marL="0" indent="0">
              <a:buNone/>
            </a:pPr>
            <a:r>
              <a:rPr lang="en-US" sz="1800" dirty="0">
                <a:latin typeface="Segoe UI Semilight" panose="020B0402040204020203" pitchFamily="34" charset="0"/>
                <a:ea typeface="ＭＳ Ｐゴシック" charset="0"/>
                <a:cs typeface="Segoe UI Semilight" panose="020B0402040204020203" pitchFamily="34" charset="0"/>
              </a:rPr>
              <a:t>Try                       for free and without any risk. You can get your trial account at </a:t>
            </a:r>
            <a:r>
              <a:rPr lang="en-US" sz="1800" dirty="0">
                <a:latin typeface="Segoe UI Semilight" panose="020B0402040204020203" pitchFamily="34" charset="0"/>
                <a:ea typeface="ＭＳ Ｐゴシック" charset="0"/>
                <a:cs typeface="Segoe UI Semilight" panose="020B0402040204020203" pitchFamily="34" charset="0"/>
                <a:hlinkClick r:id="rId2"/>
              </a:rPr>
              <a:t>http://www.timecockpit.com</a:t>
            </a:r>
            <a:r>
              <a:rPr lang="en-US" sz="1800" dirty="0">
                <a:latin typeface="Segoe UI Semilight" panose="020B0402040204020203" pitchFamily="34" charset="0"/>
                <a:ea typeface="ＭＳ Ｐゴシック" charset="0"/>
                <a:cs typeface="Segoe UI Semilight" panose="020B0402040204020203" pitchFamily="34" charset="0"/>
              </a:rPr>
              <a:t>. After the trial period you can use                       for only 0,25€ per user and day without a minimal subscription time and without a minimal number of users.</a:t>
            </a:r>
            <a:endParaRPr lang="en-US" dirty="0">
              <a:latin typeface="Segoe UI Semilight" panose="020B0402040204020203" pitchFamily="34" charset="0"/>
              <a:cs typeface="Segoe UI Semilight" panose="020B0402040204020203" pitchFamily="34" charset="0"/>
            </a:endParaRPr>
          </a:p>
        </p:txBody>
      </p:sp>
      <p:pic>
        <p:nvPicPr>
          <p:cNvPr id="5" name="Grafik 11" descr="timecockpit_horizontal_rgb.png"/>
          <p:cNvPicPr>
            <a:picLocks noChangeAspect="1"/>
          </p:cNvPicPr>
          <p:nvPr userDrawn="1"/>
        </p:nvPicPr>
        <p:blipFill>
          <a:blip r:embed="rId3" cstate="print"/>
          <a:srcRect l="20996"/>
          <a:stretch>
            <a:fillRect/>
          </a:stretch>
        </p:blipFill>
        <p:spPr>
          <a:xfrm>
            <a:off x="1209152" y="1624947"/>
            <a:ext cx="1308588" cy="270960"/>
          </a:xfrm>
          <a:prstGeom prst="rect">
            <a:avLst/>
          </a:prstGeom>
        </p:spPr>
      </p:pic>
      <p:pic>
        <p:nvPicPr>
          <p:cNvPr id="6" name="Grafik 15" descr="timecockpit_horizontal_rgb.png"/>
          <p:cNvPicPr>
            <a:picLocks noChangeAspect="1"/>
          </p:cNvPicPr>
          <p:nvPr userDrawn="1"/>
        </p:nvPicPr>
        <p:blipFill>
          <a:blip r:embed="rId3" cstate="print"/>
          <a:srcRect l="20996"/>
          <a:stretch>
            <a:fillRect/>
          </a:stretch>
        </p:blipFill>
        <p:spPr>
          <a:xfrm>
            <a:off x="1580616" y="3269445"/>
            <a:ext cx="1308588" cy="270960"/>
          </a:xfrm>
          <a:prstGeom prst="rect">
            <a:avLst/>
          </a:prstGeom>
        </p:spPr>
      </p:pic>
      <p:pic>
        <p:nvPicPr>
          <p:cNvPr id="7" name="Grafik 16" descr="timecockpit_horizontal_rgb.png"/>
          <p:cNvPicPr>
            <a:picLocks noChangeAspect="1"/>
          </p:cNvPicPr>
          <p:nvPr userDrawn="1"/>
        </p:nvPicPr>
        <p:blipFill>
          <a:blip r:embed="rId3" cstate="print"/>
          <a:srcRect l="20996"/>
          <a:stretch>
            <a:fillRect/>
          </a:stretch>
        </p:blipFill>
        <p:spPr>
          <a:xfrm>
            <a:off x="7600952" y="3540405"/>
            <a:ext cx="1308588" cy="270960"/>
          </a:xfrm>
          <a:prstGeom prst="rect">
            <a:avLst/>
          </a:prstGeom>
        </p:spPr>
      </p:pic>
      <p:pic>
        <p:nvPicPr>
          <p:cNvPr id="9" name="Grafik 3" descr="timecockpit_horizontal_rgb.png"/>
          <p:cNvPicPr>
            <a:picLocks noChangeAspect="1"/>
          </p:cNvPicPr>
          <p:nvPr userDrawn="1"/>
        </p:nvPicPr>
        <p:blipFill rotWithShape="1">
          <a:blip r:embed="rId3" cstate="print"/>
          <a:srcRect l="-945" t="1" r="-2982" b="-11979"/>
          <a:stretch/>
        </p:blipFill>
        <p:spPr>
          <a:xfrm>
            <a:off x="1144189" y="520626"/>
            <a:ext cx="3874660" cy="682972"/>
          </a:xfrm>
          <a:prstGeom prst="rect">
            <a:avLst/>
          </a:prstGeom>
        </p:spPr>
      </p:pic>
    </p:spTree>
    <p:extLst>
      <p:ext uri="{BB962C8B-B14F-4D97-AF65-F5344CB8AC3E}">
        <p14:creationId xmlns:p14="http://schemas.microsoft.com/office/powerpoint/2010/main" val="1610291102"/>
      </p:ext>
    </p:extLst>
  </p:cSld>
  <p:clrMapOvr>
    <a:masterClrMapping/>
  </p:clrMapOvr>
  <p:transition spd="slow">
    <p:push/>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 cockpit (de)">
    <p:spTree>
      <p:nvGrpSpPr>
        <p:cNvPr id="1" name=""/>
        <p:cNvGrpSpPr/>
        <p:nvPr/>
      </p:nvGrpSpPr>
      <p:grpSpPr>
        <a:xfrm>
          <a:off x="0" y="0"/>
          <a:ext cx="0" cy="0"/>
          <a:chOff x="0" y="0"/>
          <a:chExt cx="0" cy="0"/>
        </a:xfrm>
      </p:grpSpPr>
      <p:sp>
        <p:nvSpPr>
          <p:cNvPr id="3" name="TextBox 2"/>
          <p:cNvSpPr txBox="1"/>
          <p:nvPr userDrawn="1"/>
        </p:nvSpPr>
        <p:spPr>
          <a:xfrm>
            <a:off x="1144189" y="1584177"/>
            <a:ext cx="7748291" cy="3559323"/>
          </a:xfrm>
          <a:prstGeom prst="rect">
            <a:avLst/>
          </a:prstGeom>
          <a:noFill/>
        </p:spPr>
        <p:txBody>
          <a:bodyPr wrap="square" rtlCol="0">
            <a:noAutofit/>
          </a:bodyPr>
          <a:lstStyle/>
          <a:p>
            <a:pPr marL="0" indent="0">
              <a:buNone/>
            </a:pPr>
            <a:r>
              <a:rPr lang="de-AT" sz="1800" dirty="0">
                <a:latin typeface="Segoe UI Semilight" panose="020B0402040204020203" pitchFamily="34" charset="0"/>
                <a:ea typeface="ＭＳ Ｐゴシック" charset="0"/>
                <a:cs typeface="Segoe UI Semilight" panose="020B0402040204020203" pitchFamily="34" charset="0"/>
              </a:rPr>
              <a:t>                      ist die führende Projektzeiterfassung für </a:t>
            </a:r>
            <a:r>
              <a:rPr lang="de-AT" sz="1800" dirty="0" err="1">
                <a:latin typeface="Segoe UI Semilight" panose="020B0402040204020203" pitchFamily="34" charset="0"/>
                <a:ea typeface="ＭＳ Ｐゴシック" charset="0"/>
                <a:cs typeface="Segoe UI Semilight" panose="020B0402040204020203" pitchFamily="34" charset="0"/>
              </a:rPr>
              <a:t>Knowledge</a:t>
            </a:r>
            <a:r>
              <a:rPr lang="de-AT" sz="1800" dirty="0">
                <a:latin typeface="Segoe UI Semilight" panose="020B0402040204020203" pitchFamily="34" charset="0"/>
                <a:ea typeface="ＭＳ Ｐゴシック" charset="0"/>
                <a:cs typeface="Segoe UI Semilight" panose="020B0402040204020203" pitchFamily="34" charset="0"/>
              </a:rPr>
              <a:t> Worker. Grafischer Zeitbuchungskalender, automatische Tätigkeitsaufzeichnung über Signal </a:t>
            </a:r>
            <a:r>
              <a:rPr lang="de-AT" sz="1800" dirty="0" err="1">
                <a:latin typeface="Segoe UI Semilight" panose="020B0402040204020203" pitchFamily="34" charset="0"/>
                <a:ea typeface="ＭＳ Ｐゴシック" charset="0"/>
                <a:cs typeface="Segoe UI Semilight" panose="020B0402040204020203" pitchFamily="34" charset="0"/>
              </a:rPr>
              <a:t>Tracker</a:t>
            </a:r>
            <a:r>
              <a:rPr lang="de-AT" sz="1800" dirty="0">
                <a:latin typeface="Segoe UI Semilight" panose="020B0402040204020203" pitchFamily="34" charset="0"/>
                <a:ea typeface="ＭＳ Ｐゴシック" charset="0"/>
                <a:cs typeface="Segoe UI Semilight" panose="020B0402040204020203" pitchFamily="34" charset="0"/>
              </a:rPr>
              <a:t>, umfassende Erweiterbarkeit und Anpassbarkeit, volle Offlinefähigkeit und einfachste Verwendung durch SaaS machen es zur Optimalen Lösung auch speziell im IT-Umfeld.</a:t>
            </a:r>
          </a:p>
          <a:p>
            <a:pPr marL="0" indent="0">
              <a:buNone/>
            </a:pPr>
            <a:endParaRPr lang="de-AT" sz="1800" dirty="0">
              <a:latin typeface="Segoe UI Semilight" panose="020B0402040204020203" pitchFamily="34" charset="0"/>
              <a:ea typeface="ＭＳ Ｐゴシック" charset="0"/>
              <a:cs typeface="Segoe UI Semilight" panose="020B0402040204020203" pitchFamily="34" charset="0"/>
            </a:endParaRPr>
          </a:p>
          <a:p>
            <a:pPr marL="0" indent="0">
              <a:buNone/>
            </a:pPr>
            <a:r>
              <a:rPr lang="de-AT" sz="1800" dirty="0">
                <a:latin typeface="Segoe UI Semilight" panose="020B0402040204020203" pitchFamily="34" charset="0"/>
                <a:ea typeface="ＭＳ Ｐゴシック" charset="0"/>
                <a:cs typeface="Segoe UI Semilight" panose="020B0402040204020203" pitchFamily="34" charset="0"/>
              </a:rPr>
              <a:t>Probieren Sie                       kostenlos und ohne Risiko einfach aus. Einen Testzugang erhalten Sie unter http://www.timecockpit.com. Danach nutzen Sie                       um nur 0,25€ pro Benutzer und Tag ohne Mindestdauer und ohne Mindestbenutzeranzahl.</a:t>
            </a:r>
            <a:endParaRPr lang="en-US" dirty="0">
              <a:latin typeface="Segoe UI Semilight" panose="020B0402040204020203" pitchFamily="34" charset="0"/>
              <a:cs typeface="Segoe UI Semilight" panose="020B0402040204020203" pitchFamily="34" charset="0"/>
            </a:endParaRPr>
          </a:p>
        </p:txBody>
      </p:sp>
      <p:pic>
        <p:nvPicPr>
          <p:cNvPr id="5" name="Grafik 11" descr="timecockpit_horizontal_rgb.png"/>
          <p:cNvPicPr>
            <a:picLocks noChangeAspect="1"/>
          </p:cNvPicPr>
          <p:nvPr userDrawn="1"/>
        </p:nvPicPr>
        <p:blipFill>
          <a:blip r:embed="rId2" cstate="print"/>
          <a:srcRect l="20996"/>
          <a:stretch>
            <a:fillRect/>
          </a:stretch>
        </p:blipFill>
        <p:spPr>
          <a:xfrm>
            <a:off x="1209152" y="1624947"/>
            <a:ext cx="1308588" cy="270960"/>
          </a:xfrm>
          <a:prstGeom prst="rect">
            <a:avLst/>
          </a:prstGeom>
        </p:spPr>
      </p:pic>
      <p:pic>
        <p:nvPicPr>
          <p:cNvPr id="6" name="Grafik 15" descr="timecockpit_horizontal_rgb.png"/>
          <p:cNvPicPr>
            <a:picLocks noChangeAspect="1"/>
          </p:cNvPicPr>
          <p:nvPr userDrawn="1"/>
        </p:nvPicPr>
        <p:blipFill>
          <a:blip r:embed="rId2" cstate="print"/>
          <a:srcRect l="20996"/>
          <a:stretch>
            <a:fillRect/>
          </a:stretch>
        </p:blipFill>
        <p:spPr>
          <a:xfrm>
            <a:off x="2574150" y="3269445"/>
            <a:ext cx="1308588" cy="270960"/>
          </a:xfrm>
          <a:prstGeom prst="rect">
            <a:avLst/>
          </a:prstGeom>
        </p:spPr>
      </p:pic>
      <p:pic>
        <p:nvPicPr>
          <p:cNvPr id="7" name="Grafik 16" descr="timecockpit_horizontal_rgb.png"/>
          <p:cNvPicPr>
            <a:picLocks noChangeAspect="1"/>
          </p:cNvPicPr>
          <p:nvPr userDrawn="1"/>
        </p:nvPicPr>
        <p:blipFill>
          <a:blip r:embed="rId2" cstate="print"/>
          <a:srcRect l="20996"/>
          <a:stretch>
            <a:fillRect/>
          </a:stretch>
        </p:blipFill>
        <p:spPr>
          <a:xfrm>
            <a:off x="1572378" y="3818456"/>
            <a:ext cx="1308588" cy="270960"/>
          </a:xfrm>
          <a:prstGeom prst="rect">
            <a:avLst/>
          </a:prstGeom>
        </p:spPr>
      </p:pic>
      <p:pic>
        <p:nvPicPr>
          <p:cNvPr id="9" name="Grafik 3" descr="timecockpit_horizontal_rgb.png"/>
          <p:cNvPicPr>
            <a:picLocks noChangeAspect="1"/>
          </p:cNvPicPr>
          <p:nvPr userDrawn="1"/>
        </p:nvPicPr>
        <p:blipFill rotWithShape="1">
          <a:blip r:embed="rId2" cstate="print"/>
          <a:srcRect l="-945" t="1" r="-2982" b="-11979"/>
          <a:stretch/>
        </p:blipFill>
        <p:spPr>
          <a:xfrm>
            <a:off x="1144189" y="520626"/>
            <a:ext cx="3874660" cy="682972"/>
          </a:xfrm>
          <a:prstGeom prst="rect">
            <a:avLst/>
          </a:prstGeom>
        </p:spPr>
      </p:pic>
    </p:spTree>
    <p:extLst>
      <p:ext uri="{BB962C8B-B14F-4D97-AF65-F5344CB8AC3E}">
        <p14:creationId xmlns:p14="http://schemas.microsoft.com/office/powerpoint/2010/main" val="224195199"/>
      </p:ext>
    </p:extLst>
  </p:cSld>
  <p:clrMapOvr>
    <a:masterClrMapping/>
  </p:clrMapOvr>
  <p:transition spd="slow">
    <p:push/>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Section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869095"/>
          </a:xfrm>
          <a:noFill/>
        </p:spPr>
        <p:txBody>
          <a:bodyPr tIns="91440" bIns="91440" anchor="t" anchorCtr="0">
            <a:spAutoFit/>
          </a:bodyPr>
          <a:lstStyle>
            <a:lvl1pPr>
              <a:defRPr sz="5293" spc="-74" baseline="0">
                <a:solidFill>
                  <a:schemeClr val="bg1"/>
                </a:solidFill>
              </a:defRPr>
            </a:lvl1pPr>
          </a:lstStyle>
          <a:p>
            <a:r>
              <a:rPr lang="en-US"/>
              <a:t>Section title</a:t>
            </a:r>
          </a:p>
        </p:txBody>
      </p:sp>
    </p:spTree>
    <p:extLst>
      <p:ext uri="{BB962C8B-B14F-4D97-AF65-F5344CB8AC3E}">
        <p14:creationId xmlns:p14="http://schemas.microsoft.com/office/powerpoint/2010/main" val="198022167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890715"/>
            <a:ext cx="6723139" cy="1344818"/>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01976" y="2236506"/>
            <a:ext cx="5378503" cy="1344245"/>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4234870"/>
            <a:ext cx="9143533" cy="9086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92"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339894" y="4565917"/>
            <a:ext cx="1070841" cy="228621"/>
          </a:xfrm>
          <a:prstGeom prst="rect">
            <a:avLst/>
          </a:prstGeom>
        </p:spPr>
      </p:pic>
    </p:spTree>
    <p:extLst>
      <p:ext uri="{BB962C8B-B14F-4D97-AF65-F5344CB8AC3E}">
        <p14:creationId xmlns:p14="http://schemas.microsoft.com/office/powerpoint/2010/main" val="27786665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0" y="891883"/>
            <a:ext cx="8741309" cy="1746440"/>
          </a:xfrm>
        </p:spPr>
        <p:txBody>
          <a:bodyPr>
            <a:spAutoFit/>
          </a:bodyPr>
          <a:lstStyle>
            <a:lvl1pPr marL="0" indent="0">
              <a:spcBef>
                <a:spcPts val="1200"/>
              </a:spcBef>
              <a:buNone/>
              <a:defRPr/>
            </a:lvl1pPr>
            <a:lvl2pPr marL="168090" indent="0">
              <a:buNone/>
              <a:defRPr/>
            </a:lvl2pPr>
            <a:lvl3pPr marL="336179" indent="0">
              <a:buNone/>
              <a:defRPr/>
            </a:lvl3pPr>
            <a:lvl4pPr marL="504269" indent="0">
              <a:buNone/>
              <a:defRPr/>
            </a:lvl4pPr>
            <a:lvl5pPr marL="672358"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94247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sp>
        <p:nvSpPr>
          <p:cNvPr id="3" name="Rectangle 2"/>
          <p:cNvSpPr/>
          <p:nvPr userDrawn="1"/>
        </p:nvSpPr>
        <p:spPr>
          <a:xfrm>
            <a:off x="0" y="1496184"/>
            <a:ext cx="9144000" cy="248524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Titel 1"/>
          <p:cNvSpPr>
            <a:spLocks noGrp="1"/>
          </p:cNvSpPr>
          <p:nvPr>
            <p:ph type="title" hasCustomPrompt="1"/>
          </p:nvPr>
        </p:nvSpPr>
        <p:spPr>
          <a:xfrm>
            <a:off x="1144000" y="2445764"/>
            <a:ext cx="7028400" cy="681980"/>
          </a:xfrm>
          <a:prstGeom prst="rect">
            <a:avLst/>
          </a:prstGeom>
        </p:spPr>
        <p:txBody>
          <a:bodyPr wrap="square" lIns="0" tIns="0" rIns="0" bIns="0" anchor="b"/>
          <a:lstStyle>
            <a:lvl1pPr>
              <a:defRPr sz="5400">
                <a:solidFill>
                  <a:schemeClr val="tx1"/>
                </a:solidFill>
              </a:defRPr>
            </a:lvl1pPr>
          </a:lstStyle>
          <a:p>
            <a:r>
              <a:rPr lang="en-US" noProof="0" dirty="0"/>
              <a:t>Short Title</a:t>
            </a:r>
          </a:p>
        </p:txBody>
      </p:sp>
      <p:sp>
        <p:nvSpPr>
          <p:cNvPr id="20" name="Text Placeholder 19"/>
          <p:cNvSpPr>
            <a:spLocks noGrp="1"/>
          </p:cNvSpPr>
          <p:nvPr>
            <p:ph type="body" sz="quarter" idx="25" hasCustomPrompt="1"/>
          </p:nvPr>
        </p:nvSpPr>
        <p:spPr>
          <a:xfrm>
            <a:off x="1144000" y="3134807"/>
            <a:ext cx="7036180" cy="367201"/>
          </a:xfrm>
          <a:prstGeom prst="rect">
            <a:avLst/>
          </a:prstGeom>
        </p:spPr>
        <p:txBody>
          <a:bodyPr lIns="0" tIns="0" rIns="0" bIns="0" anchor="b"/>
          <a:lstStyle>
            <a:lvl1pPr marL="0" indent="0">
              <a:buFontTx/>
              <a:buNone/>
              <a:defRPr sz="2400">
                <a:solidFill>
                  <a:schemeClr val="tx1"/>
                </a:solidFill>
                <a:latin typeface="+mj-lt"/>
              </a:defRPr>
            </a:lvl1pPr>
            <a:lvl2pPr marL="457200" indent="0">
              <a:buFontTx/>
              <a:buNone/>
              <a:defRPr sz="2400">
                <a:solidFill>
                  <a:schemeClr val="tx1"/>
                </a:solidFill>
                <a:latin typeface="+mj-lt"/>
              </a:defRPr>
            </a:lvl2pPr>
            <a:lvl3pPr marL="914400" indent="0">
              <a:buFontTx/>
              <a:buNone/>
              <a:defRPr sz="2400">
                <a:solidFill>
                  <a:schemeClr val="tx1"/>
                </a:solidFill>
                <a:latin typeface="+mj-lt"/>
              </a:defRPr>
            </a:lvl3pPr>
            <a:lvl4pPr marL="1371600" indent="0">
              <a:buFontTx/>
              <a:buNone/>
              <a:defRPr sz="2400">
                <a:solidFill>
                  <a:schemeClr val="tx1"/>
                </a:solidFill>
                <a:latin typeface="+mj-lt"/>
              </a:defRPr>
            </a:lvl4pPr>
            <a:lvl5pPr marL="1828800" indent="0">
              <a:buFontTx/>
              <a:buNone/>
              <a:defRPr sz="2400">
                <a:solidFill>
                  <a:schemeClr val="tx1"/>
                </a:solidFill>
                <a:latin typeface="+mj-lt"/>
              </a:defRPr>
            </a:lvl5pPr>
          </a:lstStyle>
          <a:p>
            <a:pPr lvl="0"/>
            <a:r>
              <a:rPr lang="en-US" noProof="0" dirty="0"/>
              <a:t>Subtitle</a:t>
            </a:r>
          </a:p>
        </p:txBody>
      </p:sp>
    </p:spTree>
    <p:extLst>
      <p:ext uri="{BB962C8B-B14F-4D97-AF65-F5344CB8AC3E}">
        <p14:creationId xmlns:p14="http://schemas.microsoft.com/office/powerpoint/2010/main" val="5369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01977" y="890733"/>
            <a:ext cx="8741309" cy="17464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9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0" y="890733"/>
            <a:ext cx="4033911" cy="1610697"/>
          </a:xfrm>
        </p:spPr>
        <p:txBody>
          <a:bodyPr wrap="square">
            <a:spAutoFit/>
          </a:bodyPr>
          <a:lstStyle>
            <a:lvl1pPr marL="0" indent="0">
              <a:spcBef>
                <a:spcPts val="900"/>
              </a:spcBef>
              <a:buClr>
                <a:schemeClr val="tx1"/>
              </a:buClr>
              <a:buFont typeface="Wingdings" panose="05000000000000000000" pitchFamily="2" charset="2"/>
              <a:buNone/>
              <a:defRPr sz="2206" b="0">
                <a:latin typeface="+mn-lt"/>
              </a:defRPr>
            </a:lvl1pPr>
            <a:lvl2pPr marL="187934" indent="0">
              <a:buFont typeface="Wingdings" panose="05000000000000000000" pitchFamily="2" charset="2"/>
              <a:buNone/>
              <a:defRPr sz="1765" b="0"/>
            </a:lvl2pPr>
            <a:lvl3pPr marL="331510" indent="0">
              <a:buFont typeface="Wingdings" panose="05000000000000000000" pitchFamily="2" charset="2"/>
              <a:buNone/>
              <a:tabLst/>
              <a:defRPr sz="1618" b="0"/>
            </a:lvl3pPr>
            <a:lvl4pPr marL="479755" indent="0">
              <a:buFont typeface="Wingdings" panose="05000000000000000000" pitchFamily="2" charset="2"/>
              <a:buNone/>
              <a:defRPr sz="1618" b="0"/>
            </a:lvl4pPr>
            <a:lvl5pPr marL="628001" indent="0">
              <a:buFont typeface="Wingdings" panose="05000000000000000000" pitchFamily="2" charset="2"/>
              <a:buNone/>
              <a:tabLst/>
              <a:defRPr sz="161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0733"/>
            <a:ext cx="4033911" cy="1610697"/>
          </a:xfrm>
        </p:spPr>
        <p:txBody>
          <a:bodyPr wrap="square">
            <a:spAutoFit/>
          </a:bodyPr>
          <a:lstStyle>
            <a:lvl1pPr marL="0" indent="0">
              <a:spcBef>
                <a:spcPts val="900"/>
              </a:spcBef>
              <a:buClr>
                <a:schemeClr val="tx1"/>
              </a:buClr>
              <a:buFont typeface="Arial" panose="020B0604020202020204" pitchFamily="34" charset="0"/>
              <a:buNone/>
              <a:defRPr lang="en-US" sz="2206" b="0" kern="1200" spc="0" baseline="0" dirty="0">
                <a:gradFill>
                  <a:gsLst>
                    <a:gs pos="1250">
                      <a:schemeClr val="tx1"/>
                    </a:gs>
                    <a:gs pos="100000">
                      <a:schemeClr val="tx1"/>
                    </a:gs>
                  </a:gsLst>
                  <a:lin ang="5400000" scaled="0"/>
                </a:gradFill>
                <a:latin typeface="+mn-lt"/>
                <a:ea typeface="+mn-ea"/>
                <a:cs typeface="+mn-cs"/>
              </a:defRPr>
            </a:lvl1pPr>
            <a:lvl2pPr marL="187934" indent="0">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2pPr>
            <a:lvl3pPr marL="331510"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3pPr>
            <a:lvl4pPr marL="479755" indent="0">
              <a:buFont typeface="Arial" panose="020B0604020202020204" pitchFamily="34" charset="0"/>
              <a:buNone/>
              <a:defRPr lang="en-US" sz="1618" b="0" kern="1200" spc="0" baseline="0" dirty="0">
                <a:gradFill>
                  <a:gsLst>
                    <a:gs pos="1250">
                      <a:schemeClr val="tx1"/>
                    </a:gs>
                    <a:gs pos="100000">
                      <a:schemeClr val="tx1"/>
                    </a:gs>
                  </a:gsLst>
                  <a:lin ang="5400000" scaled="0"/>
                </a:gradFill>
                <a:latin typeface="+mn-lt"/>
                <a:ea typeface="+mn-ea"/>
                <a:cs typeface="+mn-cs"/>
              </a:defRPr>
            </a:lvl4pPr>
            <a:lvl5pPr marL="628001"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378202" marR="0" lvl="0" indent="-378202" algn="l" defTabSz="685845" rtl="0" eaLnBrk="1" fontAlgn="auto" latinLnBrk="0" hangingPunct="1">
              <a:lnSpc>
                <a:spcPct val="90000"/>
              </a:lnSpc>
              <a:spcBef>
                <a:spcPts val="900"/>
              </a:spcBef>
              <a:spcAft>
                <a:spcPts val="0"/>
              </a:spcAft>
              <a:buClr>
                <a:schemeClr val="tx1"/>
              </a:buClr>
              <a:buSzPct val="90000"/>
              <a:tabLst/>
            </a:pPr>
            <a:r>
              <a:rPr lang="en-US"/>
              <a:t>Click to edit Master text styles</a:t>
            </a:r>
          </a:p>
          <a:p>
            <a:pPr marL="524113" marR="0" lvl="1" indent="-336179" algn="l" defTabSz="685845" rtl="0" eaLnBrk="1" fontAlgn="auto" latinLnBrk="0" hangingPunct="1">
              <a:lnSpc>
                <a:spcPct val="90000"/>
              </a:lnSpc>
              <a:spcBef>
                <a:spcPct val="20000"/>
              </a:spcBef>
              <a:spcAft>
                <a:spcPts val="0"/>
              </a:spcAft>
              <a:buClrTx/>
              <a:buSzPct val="90000"/>
              <a:tabLst/>
            </a:pPr>
            <a:r>
              <a:rPr lang="en-US"/>
              <a:t>Second level</a:t>
            </a:r>
          </a:p>
          <a:p>
            <a:pPr marL="667689" marR="0" lvl="2" indent="-336179" algn="l" defTabSz="685845" rtl="0" eaLnBrk="1" fontAlgn="auto" latinLnBrk="0" hangingPunct="1">
              <a:lnSpc>
                <a:spcPct val="90000"/>
              </a:lnSpc>
              <a:spcBef>
                <a:spcPct val="20000"/>
              </a:spcBef>
              <a:spcAft>
                <a:spcPts val="0"/>
              </a:spcAft>
              <a:buClrTx/>
              <a:buSzPct val="90000"/>
              <a:tabLst/>
            </a:pPr>
            <a:r>
              <a:rPr lang="en-US"/>
              <a:t>Third level</a:t>
            </a:r>
          </a:p>
          <a:p>
            <a:pPr marL="815934" marR="0" lvl="3" indent="-336179" algn="l" defTabSz="685845" rtl="0" eaLnBrk="1" fontAlgn="auto" latinLnBrk="0" hangingPunct="1">
              <a:lnSpc>
                <a:spcPct val="90000"/>
              </a:lnSpc>
              <a:spcBef>
                <a:spcPct val="20000"/>
              </a:spcBef>
              <a:spcAft>
                <a:spcPts val="0"/>
              </a:spcAft>
              <a:buClrTx/>
              <a:buSzPct val="90000"/>
              <a:tabLst/>
            </a:pPr>
            <a:r>
              <a:rPr lang="en-US"/>
              <a:t>Fourth level</a:t>
            </a:r>
          </a:p>
          <a:p>
            <a:pPr marL="964181" marR="0" lvl="4" indent="-336179" algn="l" defTabSz="685845"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836916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0" y="890733"/>
            <a:ext cx="4033911" cy="1610697"/>
          </a:xfrm>
        </p:spPr>
        <p:txBody>
          <a:bodyPr wrap="square">
            <a:spAutoFit/>
          </a:bodyPr>
          <a:lstStyle>
            <a:lvl1pPr marL="170424" indent="-170424">
              <a:spcBef>
                <a:spcPts val="900"/>
              </a:spcBef>
              <a:buClr>
                <a:schemeClr val="tx1"/>
              </a:buClr>
              <a:buFont typeface="Wingdings" panose="05000000000000000000" pitchFamily="2" charset="2"/>
              <a:buChar char=""/>
              <a:defRPr sz="2206" b="0">
                <a:latin typeface="+mn-lt"/>
              </a:defRPr>
            </a:lvl1pPr>
            <a:lvl2pPr marL="314001" indent="-126067">
              <a:buFont typeface="Wingdings" panose="05000000000000000000" pitchFamily="2" charset="2"/>
              <a:buChar char=""/>
              <a:defRPr sz="1765" b="0"/>
            </a:lvl2pPr>
            <a:lvl3pPr marL="470418" indent="-138908">
              <a:buFont typeface="Wingdings" panose="05000000000000000000" pitchFamily="2" charset="2"/>
              <a:buChar char=""/>
              <a:tabLst/>
              <a:defRPr sz="1618" b="0"/>
            </a:lvl3pPr>
            <a:lvl4pPr marL="609325" indent="-129569">
              <a:buFont typeface="Wingdings" panose="05000000000000000000" pitchFamily="2" charset="2"/>
              <a:buChar char=""/>
              <a:defRPr sz="1618" b="0"/>
            </a:lvl4pPr>
            <a:lvl5pPr marL="752902" indent="-124900">
              <a:buFont typeface="Wingdings" panose="05000000000000000000" pitchFamily="2" charset="2"/>
              <a:buChar char=""/>
              <a:tabLst/>
              <a:defRPr sz="161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0733"/>
            <a:ext cx="4033911" cy="1610697"/>
          </a:xfrm>
        </p:spPr>
        <p:txBody>
          <a:bodyPr wrap="square">
            <a:spAutoFit/>
          </a:bodyPr>
          <a:lstStyle>
            <a:lvl1pPr marL="211280" indent="-211280">
              <a:spcBef>
                <a:spcPts val="900"/>
              </a:spcBef>
              <a:buClr>
                <a:schemeClr val="tx1"/>
              </a:buClr>
              <a:buFont typeface="Arial" pitchFamily="34" charset="0"/>
              <a:buChar char="•"/>
              <a:defRPr lang="en-US" sz="2206" b="0" kern="1200" spc="0" baseline="0" dirty="0">
                <a:gradFill>
                  <a:gsLst>
                    <a:gs pos="1250">
                      <a:schemeClr val="tx1"/>
                    </a:gs>
                    <a:gs pos="100000">
                      <a:schemeClr val="tx1"/>
                    </a:gs>
                  </a:gsLst>
                  <a:lin ang="5400000" scaled="0"/>
                </a:gradFill>
                <a:latin typeface="+mn-lt"/>
                <a:ea typeface="+mn-ea"/>
                <a:cs typeface="+mn-cs"/>
              </a:defRPr>
            </a:lvl1pPr>
            <a:lvl2pPr marL="440068" indent="-252134">
              <a:defRPr lang="en-US" sz="1765" b="0" kern="1200" spc="0" baseline="0" dirty="0">
                <a:gradFill>
                  <a:gsLst>
                    <a:gs pos="1250">
                      <a:schemeClr val="tx1"/>
                    </a:gs>
                    <a:gs pos="100000">
                      <a:schemeClr val="tx1"/>
                    </a:gs>
                  </a:gsLst>
                  <a:lin ang="5400000" scaled="0"/>
                </a:gradFill>
                <a:latin typeface="+mn-lt"/>
                <a:ea typeface="+mn-ea"/>
                <a:cs typeface="+mn-cs"/>
              </a:defRPr>
            </a:lvl2pPr>
            <a:lvl3pPr marL="583644" indent="-252134">
              <a:tabLst/>
              <a:defRPr lang="en-US" sz="1618" b="0" kern="1200" spc="0" baseline="0" dirty="0">
                <a:gradFill>
                  <a:gsLst>
                    <a:gs pos="1250">
                      <a:schemeClr val="tx1"/>
                    </a:gs>
                    <a:gs pos="100000">
                      <a:schemeClr val="tx1"/>
                    </a:gs>
                  </a:gsLst>
                  <a:lin ang="5400000" scaled="0"/>
                </a:gradFill>
                <a:latin typeface="+mn-lt"/>
                <a:ea typeface="+mn-ea"/>
                <a:cs typeface="+mn-cs"/>
              </a:defRPr>
            </a:lvl3pPr>
            <a:lvl4pPr marL="731890" indent="-252134">
              <a:defRPr lang="en-US" sz="1618" b="0" kern="1200" spc="0" baseline="0" dirty="0">
                <a:gradFill>
                  <a:gsLst>
                    <a:gs pos="1250">
                      <a:schemeClr val="tx1"/>
                    </a:gs>
                    <a:gs pos="100000">
                      <a:schemeClr val="tx1"/>
                    </a:gs>
                  </a:gsLst>
                  <a:lin ang="5400000" scaled="0"/>
                </a:gradFill>
                <a:latin typeface="+mn-lt"/>
                <a:ea typeface="+mn-ea"/>
                <a:cs typeface="+mn-cs"/>
              </a:defRPr>
            </a:lvl4pPr>
            <a:lvl5pPr marL="880136" indent="-252134">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170424" marR="0" lvl="0"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Click to edit Master text styles</a:t>
            </a:r>
          </a:p>
          <a:p>
            <a:pPr marL="314001" marR="0" lvl="1" indent="-126067"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470418" marR="0" lvl="2" indent="-138908"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609325" marR="0" lvl="3" indent="-129569"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752902" marR="0" lvl="4" indent="-12490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068338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5978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40"/>
            <a:ext cx="7394337" cy="917880"/>
          </a:xfrm>
          <a:noFill/>
        </p:spPr>
        <p:txBody>
          <a:bodyPr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01930" y="2907957"/>
            <a:ext cx="7395505" cy="621324"/>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7055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40"/>
            <a:ext cx="7394337" cy="917880"/>
          </a:xfrm>
          <a:noFill/>
        </p:spPr>
        <p:txBody>
          <a:bodyPr tIns="91440" bIns="91440" anchor="t" anchorCtr="0">
            <a:spAutoFit/>
          </a:bodyPr>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058558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8163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54854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990630"/>
            <a:ext cx="3596905" cy="1162241"/>
          </a:xfrm>
        </p:spPr>
        <p:txBody>
          <a:bodyPr wrap="square" anchor="ctr">
            <a:spAutoFit/>
          </a:bodyPr>
          <a:lstStyle>
            <a:lvl1pPr>
              <a:defRPr sz="352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4000763" y="0"/>
            <a:ext cx="5143237" cy="5142075"/>
          </a:xfrm>
          <a:prstGeom prst="rect">
            <a:avLst/>
          </a:prstGeo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15994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340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With Titl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83568" y="195486"/>
            <a:ext cx="8208913" cy="681980"/>
          </a:xfrm>
          <a:prstGeom prst="rect">
            <a:avLst/>
          </a:prstGeom>
        </p:spPr>
        <p:txBody>
          <a:bodyPr wrap="none" lIns="0" tIns="0" rIns="0" bIns="0" anchor="ctr"/>
          <a:lstStyle>
            <a:lvl1pPr>
              <a:defRPr sz="4400">
                <a:solidFill>
                  <a:schemeClr val="accent2"/>
                </a:solidFill>
              </a:defRPr>
            </a:lvl1pPr>
          </a:lstStyle>
          <a:p>
            <a:r>
              <a:rPr lang="de-DE" dirty="0"/>
              <a:t>Title</a:t>
            </a:r>
            <a:endParaRPr lang="en-US" dirty="0"/>
          </a:p>
        </p:txBody>
      </p:sp>
      <p:sp>
        <p:nvSpPr>
          <p:cNvPr id="8" name="Content Placeholder 7"/>
          <p:cNvSpPr>
            <a:spLocks noGrp="1"/>
          </p:cNvSpPr>
          <p:nvPr>
            <p:ph sz="quarter" idx="12"/>
          </p:nvPr>
        </p:nvSpPr>
        <p:spPr>
          <a:xfrm>
            <a:off x="683568" y="1203598"/>
            <a:ext cx="8208913" cy="3939902"/>
          </a:xfrm>
          <a:prstGeom prst="rect">
            <a:avLst/>
          </a:prstGeom>
        </p:spPr>
        <p:txBody>
          <a:bodyPr lIns="0" tIns="0" rIns="0" bIns="0"/>
          <a:lstStyle>
            <a:lvl1pPr marL="6900" indent="0">
              <a:spcBef>
                <a:spcPts val="1800"/>
              </a:spcBef>
              <a:buClr>
                <a:schemeClr val="bg1">
                  <a:lumMod val="75000"/>
                </a:schemeClr>
              </a:buClr>
              <a:buSzPct val="75000"/>
              <a:buFont typeface="Wingdings 3" pitchFamily="18" charset="2"/>
              <a:buNone/>
              <a:defRPr sz="24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73050" indent="0">
              <a:spcBef>
                <a:spcPts val="0"/>
              </a:spcBef>
              <a:buFont typeface="Arial" panose="020B0604020202020204" pitchFamily="34" charset="0"/>
              <a:buNone/>
              <a:defRPr sz="1600">
                <a:solidFill>
                  <a:schemeClr val="accent1"/>
                </a:solidFill>
                <a:latin typeface="+mj-lt"/>
                <a:ea typeface="Segoe UI" pitchFamily="34" charset="0"/>
                <a:cs typeface="Segoe UI" pitchFamily="34" charset="0"/>
              </a:defRPr>
            </a:lvl2pPr>
            <a:lvl3pPr marL="541338" indent="0">
              <a:spcBef>
                <a:spcPts val="0"/>
              </a:spcBef>
              <a:buFont typeface="Arial" panose="020B0604020202020204" pitchFamily="34" charset="0"/>
              <a:buNone/>
              <a:defRPr sz="1400">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4" name="Text Placeholder 4"/>
          <p:cNvSpPr>
            <a:spLocks noGrp="1"/>
          </p:cNvSpPr>
          <p:nvPr>
            <p:ph type="body" sz="quarter" idx="23"/>
          </p:nvPr>
        </p:nvSpPr>
        <p:spPr>
          <a:xfrm>
            <a:off x="683568" y="4778821"/>
            <a:ext cx="8208913"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411453908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6894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752"/>
          </a:xfrm>
          <a:noFill/>
        </p:spPr>
        <p:txBody>
          <a:bodyPr tIns="91440" bIns="91440" anchor="t" anchorCtr="0">
            <a:spAutoFit/>
          </a:bodyPr>
          <a:lstStyle>
            <a:lvl1pPr>
              <a:defRPr sz="5293" spc="-74" baseline="0">
                <a:solidFill>
                  <a:schemeClr val="bg1"/>
                </a:solidFill>
              </a:defRPr>
            </a:lvl1pPr>
          </a:lstStyle>
          <a:p>
            <a:r>
              <a:rPr lang="en-US"/>
              <a:t>Section title</a:t>
            </a:r>
          </a:p>
        </p:txBody>
      </p:sp>
    </p:spTree>
    <p:extLst>
      <p:ext uri="{BB962C8B-B14F-4D97-AF65-F5344CB8AC3E}">
        <p14:creationId xmlns:p14="http://schemas.microsoft.com/office/powerpoint/2010/main" val="244238698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3765227" y="217133"/>
            <a:ext cx="5178583" cy="674749"/>
          </a:xfrm>
        </p:spPr>
        <p:txBody>
          <a:bodyPr/>
          <a:lstStyle>
            <a:lvl1pPr>
              <a:defRPr sz="2941"/>
            </a:lvl1pPr>
          </a:lstStyle>
          <a:p>
            <a:r>
              <a:rPr lang="en-US"/>
              <a:t>Click to edit Master title style</a:t>
            </a:r>
          </a:p>
        </p:txBody>
      </p:sp>
      <p:sp>
        <p:nvSpPr>
          <p:cNvPr id="4" name="Text Placeholder 3"/>
          <p:cNvSpPr>
            <a:spLocks noGrp="1"/>
          </p:cNvSpPr>
          <p:nvPr>
            <p:ph type="body" sz="quarter" idx="10"/>
          </p:nvPr>
        </p:nvSpPr>
        <p:spPr>
          <a:xfrm>
            <a:off x="3765227" y="3580371"/>
            <a:ext cx="5178012" cy="1344828"/>
          </a:xfrm>
        </p:spPr>
        <p:txBody>
          <a:bodyPr wrap="square">
            <a:noAutofit/>
          </a:bodyPr>
          <a:lstStyle>
            <a:lvl1pPr marL="0" indent="0">
              <a:spcBef>
                <a:spcPts val="1324"/>
              </a:spcBef>
              <a:buNone/>
              <a:defRPr sz="1471">
                <a:latin typeface="+mn-lt"/>
              </a:defRPr>
            </a:lvl1pPr>
            <a:lvl2pPr marL="168090" indent="0">
              <a:buNone/>
              <a:defRPr/>
            </a:lvl2pPr>
            <a:lvl3pPr marL="336179" indent="0">
              <a:buNone/>
              <a:defRPr/>
            </a:lvl3pPr>
            <a:lvl4pPr marL="504269" indent="0">
              <a:buNone/>
              <a:defRPr/>
            </a:lvl4pPr>
            <a:lvl5pPr marL="672358"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3621650" cy="5143967"/>
          </a:xfrm>
          <a:prstGeom prst="rect">
            <a:avLst/>
          </a:prstGeom>
        </p:spPr>
      </p:pic>
    </p:spTree>
    <p:extLst>
      <p:ext uri="{BB962C8B-B14F-4D97-AF65-F5344CB8AC3E}">
        <p14:creationId xmlns:p14="http://schemas.microsoft.com/office/powerpoint/2010/main" val="1070277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647" fontAlgn="base">
              <a:spcBef>
                <a:spcPct val="0"/>
              </a:spcBef>
              <a:spcAft>
                <a:spcPct val="0"/>
              </a:spcAft>
            </a:pPr>
            <a:endParaRPr lang="en-US" sz="1324">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897991"/>
            <a:ext cx="8740141" cy="1715791"/>
          </a:xfrm>
        </p:spPr>
        <p:txBody>
          <a:bodyPr/>
          <a:lstStyle>
            <a:lvl1pPr marL="0" indent="0">
              <a:buNone/>
              <a:defRPr sz="242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482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298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59894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7279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2228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574393"/>
            <a:ext cx="3361593" cy="350807"/>
          </a:xfrm>
          <a:prstGeom prst="rect">
            <a:avLst/>
          </a:prstGeom>
          <a:noFill/>
          <a:ln w="12700">
            <a:noFill/>
            <a:miter lim="800000"/>
            <a:headEnd type="none" w="sm" len="sm"/>
            <a:tailEnd type="none" w="sm" len="sm"/>
          </a:ln>
          <a:effectLst/>
        </p:spPr>
        <p:txBody>
          <a:bodyPr vert="horz" wrap="square" lIns="134464" tIns="134464" rIns="134464" bIns="134464" numCol="1" anchor="t" anchorCtr="0" compatLnSpc="1">
            <a:prstTxWarp prst="textNoShape">
              <a:avLst/>
            </a:prstTxWarp>
            <a:spAutoFit/>
          </a:bodyPr>
          <a:lstStyle/>
          <a:p>
            <a:pPr defTabSz="685513" eaLnBrk="0" hangingPunct="0"/>
            <a:r>
              <a:rPr lang="en-US" sz="515">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338724" y="352550"/>
            <a:ext cx="1067477" cy="228621"/>
          </a:xfrm>
          <a:prstGeom prst="rect">
            <a:avLst/>
          </a:prstGeom>
        </p:spPr>
      </p:pic>
    </p:spTree>
    <p:extLst>
      <p:ext uri="{BB962C8B-B14F-4D97-AF65-F5344CB8AC3E}">
        <p14:creationId xmlns:p14="http://schemas.microsoft.com/office/powerpoint/2010/main" val="427776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06486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ual Column Layou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83568" y="195486"/>
            <a:ext cx="8208913" cy="681980"/>
          </a:xfrm>
          <a:prstGeom prst="rect">
            <a:avLst/>
          </a:prstGeom>
        </p:spPr>
        <p:txBody>
          <a:bodyPr wrap="none" lIns="0" tIns="0" rIns="0" bIns="0" anchor="ctr"/>
          <a:lstStyle>
            <a:lvl1pPr>
              <a:defRPr sz="4400">
                <a:solidFill>
                  <a:schemeClr val="accent2"/>
                </a:solidFill>
              </a:defRPr>
            </a:lvl1pPr>
          </a:lstStyle>
          <a:p>
            <a:r>
              <a:rPr lang="de-DE" dirty="0"/>
              <a:t>Title</a:t>
            </a:r>
            <a:endParaRPr lang="en-US" dirty="0"/>
          </a:p>
        </p:txBody>
      </p:sp>
      <p:sp>
        <p:nvSpPr>
          <p:cNvPr id="8" name="Content Placeholder 7"/>
          <p:cNvSpPr>
            <a:spLocks noGrp="1"/>
          </p:cNvSpPr>
          <p:nvPr>
            <p:ph sz="quarter" idx="12"/>
          </p:nvPr>
        </p:nvSpPr>
        <p:spPr>
          <a:xfrm>
            <a:off x="683569" y="1203598"/>
            <a:ext cx="3960440" cy="3939902"/>
          </a:xfrm>
          <a:prstGeom prst="rect">
            <a:avLst/>
          </a:prstGeom>
        </p:spPr>
        <p:txBody>
          <a:bodyPr lIns="0" tIns="0" rIns="0" bIns="0"/>
          <a:lstStyle>
            <a:lvl1pPr marL="6900" indent="0">
              <a:spcBef>
                <a:spcPts val="1800"/>
              </a:spcBef>
              <a:buClr>
                <a:schemeClr val="bg1">
                  <a:lumMod val="75000"/>
                </a:schemeClr>
              </a:buClr>
              <a:buSzPct val="75000"/>
              <a:buFont typeface="Wingdings 3" pitchFamily="18" charset="2"/>
              <a:buNone/>
              <a:defRPr sz="24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73050" indent="0">
              <a:spcBef>
                <a:spcPts val="0"/>
              </a:spcBef>
              <a:buFont typeface="Arial" panose="020B0604020202020204" pitchFamily="34" charset="0"/>
              <a:buNone/>
              <a:defRPr sz="1600">
                <a:solidFill>
                  <a:schemeClr val="accent1"/>
                </a:solidFill>
                <a:latin typeface="+mj-lt"/>
                <a:ea typeface="Segoe UI" pitchFamily="34" charset="0"/>
                <a:cs typeface="Segoe UI" pitchFamily="34" charset="0"/>
              </a:defRPr>
            </a:lvl2pPr>
            <a:lvl3pPr marL="541338" indent="0">
              <a:spcBef>
                <a:spcPts val="0"/>
              </a:spcBef>
              <a:buFont typeface="Arial" panose="020B0604020202020204" pitchFamily="34" charset="0"/>
              <a:buNone/>
              <a:defRPr sz="1400">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4" name="Content Placeholder 7"/>
          <p:cNvSpPr>
            <a:spLocks noGrp="1"/>
          </p:cNvSpPr>
          <p:nvPr>
            <p:ph sz="quarter" idx="13"/>
          </p:nvPr>
        </p:nvSpPr>
        <p:spPr>
          <a:xfrm>
            <a:off x="4788024" y="1203598"/>
            <a:ext cx="4104457" cy="3939902"/>
          </a:xfrm>
          <a:prstGeom prst="rect">
            <a:avLst/>
          </a:prstGeom>
        </p:spPr>
        <p:txBody>
          <a:bodyPr lIns="0" tIns="0" rIns="0" bIns="0"/>
          <a:lstStyle>
            <a:lvl1pPr marL="6900" indent="0">
              <a:spcBef>
                <a:spcPts val="1800"/>
              </a:spcBef>
              <a:buClr>
                <a:schemeClr val="bg1">
                  <a:lumMod val="75000"/>
                </a:schemeClr>
              </a:buClr>
              <a:buSzPct val="75000"/>
              <a:buFont typeface="Wingdings 3" pitchFamily="18" charset="2"/>
              <a:buNone/>
              <a:defRPr sz="24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73050" indent="0">
              <a:spcBef>
                <a:spcPts val="0"/>
              </a:spcBef>
              <a:buFont typeface="Arial" panose="020B0604020202020204" pitchFamily="34" charset="0"/>
              <a:buNone/>
              <a:defRPr sz="1600">
                <a:solidFill>
                  <a:schemeClr val="accent1"/>
                </a:solidFill>
                <a:latin typeface="+mj-lt"/>
                <a:ea typeface="Segoe UI" pitchFamily="34" charset="0"/>
                <a:cs typeface="Segoe UI" pitchFamily="34" charset="0"/>
              </a:defRPr>
            </a:lvl2pPr>
            <a:lvl3pPr marL="541338" indent="0">
              <a:spcBef>
                <a:spcPts val="0"/>
              </a:spcBef>
              <a:buFont typeface="Arial" panose="020B0604020202020204" pitchFamily="34" charset="0"/>
              <a:buNone/>
              <a:defRPr sz="1400">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5" name="Text Placeholder 4"/>
          <p:cNvSpPr>
            <a:spLocks noGrp="1"/>
          </p:cNvSpPr>
          <p:nvPr>
            <p:ph type="body" sz="quarter" idx="23"/>
          </p:nvPr>
        </p:nvSpPr>
        <p:spPr>
          <a:xfrm>
            <a:off x="683568" y="4778821"/>
            <a:ext cx="396044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6" name="Text Placeholder 4"/>
          <p:cNvSpPr>
            <a:spLocks noGrp="1"/>
          </p:cNvSpPr>
          <p:nvPr>
            <p:ph type="body" sz="quarter" idx="24"/>
          </p:nvPr>
        </p:nvSpPr>
        <p:spPr>
          <a:xfrm>
            <a:off x="4788024" y="4778821"/>
            <a:ext cx="4104457"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963351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fade">
                                      <p:cBhvr>
                                        <p:cTn id="18" dur="500"/>
                                        <p:tgtEl>
                                          <p:spTgt spid="4">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500"/>
                                        <p:tgtEl>
                                          <p:spTgt spid="4">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fade">
                                      <p:cBhvr>
                                        <p:cTn id="24"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build="p">
        <p:tmplLst>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83568" y="195486"/>
            <a:ext cx="8208913" cy="681980"/>
          </a:xfrm>
          <a:prstGeom prst="rect">
            <a:avLst/>
          </a:prstGeom>
        </p:spPr>
        <p:txBody>
          <a:bodyPr wrap="none" lIns="0" tIns="0" rIns="0" bIns="0" anchor="ctr"/>
          <a:lstStyle>
            <a:lvl1pPr>
              <a:defRPr sz="4400">
                <a:solidFill>
                  <a:schemeClr val="accent2"/>
                </a:solidFill>
              </a:defRPr>
            </a:lvl1pPr>
          </a:lstStyle>
          <a:p>
            <a:r>
              <a:rPr lang="de-DE" dirty="0"/>
              <a:t>Title</a:t>
            </a:r>
            <a:endParaRPr lang="en-US" dirty="0"/>
          </a:p>
        </p:txBody>
      </p:sp>
      <p:sp>
        <p:nvSpPr>
          <p:cNvPr id="3" name="Text Placeholder 4"/>
          <p:cNvSpPr>
            <a:spLocks noGrp="1"/>
          </p:cNvSpPr>
          <p:nvPr>
            <p:ph type="body" sz="quarter" idx="23"/>
          </p:nvPr>
        </p:nvSpPr>
        <p:spPr>
          <a:xfrm>
            <a:off x="611560" y="4778821"/>
            <a:ext cx="828092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1944853849"/>
      </p:ext>
    </p:extLst>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3" name="Text Placeholder 4"/>
          <p:cNvSpPr>
            <a:spLocks noGrp="1"/>
          </p:cNvSpPr>
          <p:nvPr>
            <p:ph type="body" sz="quarter" idx="23"/>
          </p:nvPr>
        </p:nvSpPr>
        <p:spPr>
          <a:xfrm>
            <a:off x="611560" y="4778821"/>
            <a:ext cx="828092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4020397959"/>
      </p:ext>
    </p:extLst>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ual Column with Subtitle">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83568" y="195486"/>
            <a:ext cx="8205267" cy="681980"/>
          </a:xfrm>
          <a:prstGeom prst="rect">
            <a:avLst/>
          </a:prstGeom>
        </p:spPr>
        <p:txBody>
          <a:bodyPr wrap="none" lIns="0" tIns="0" rIns="0" bIns="0" anchor="ctr"/>
          <a:lstStyle>
            <a:lvl1pPr>
              <a:defRPr sz="4400">
                <a:solidFill>
                  <a:schemeClr val="accent2"/>
                </a:solidFill>
              </a:defRPr>
            </a:lvl1pPr>
          </a:lstStyle>
          <a:p>
            <a:r>
              <a:rPr lang="de-DE" dirty="0"/>
              <a:t>Title</a:t>
            </a:r>
            <a:endParaRPr lang="en-US" dirty="0"/>
          </a:p>
        </p:txBody>
      </p:sp>
      <p:sp>
        <p:nvSpPr>
          <p:cNvPr id="8" name="Content Placeholder 7"/>
          <p:cNvSpPr>
            <a:spLocks noGrp="1"/>
          </p:cNvSpPr>
          <p:nvPr>
            <p:ph sz="quarter" idx="12"/>
          </p:nvPr>
        </p:nvSpPr>
        <p:spPr>
          <a:xfrm>
            <a:off x="683569" y="1419622"/>
            <a:ext cx="3960440" cy="3723878"/>
          </a:xfrm>
          <a:prstGeom prst="rect">
            <a:avLst/>
          </a:prstGeom>
        </p:spPr>
        <p:txBody>
          <a:bodyPr lIns="0" tIns="0" rIns="0" bIns="0"/>
          <a:lstStyle>
            <a:lvl1pPr marL="0" indent="0">
              <a:spcBef>
                <a:spcPts val="1800"/>
              </a:spcBef>
              <a:buClr>
                <a:schemeClr val="bg1">
                  <a:lumMod val="75000"/>
                </a:schemeClr>
              </a:buClr>
              <a:buSzPct val="75000"/>
              <a:buFont typeface="Wingdings 3" pitchFamily="18" charset="2"/>
              <a:buNone/>
              <a:defRPr sz="24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66400" indent="0">
              <a:spcBef>
                <a:spcPts val="0"/>
              </a:spcBef>
              <a:buFont typeface="Arial" panose="020B0604020202020204" pitchFamily="34" charset="0"/>
              <a:buNone/>
              <a:defRPr sz="1600">
                <a:solidFill>
                  <a:schemeClr val="accent1"/>
                </a:solidFill>
                <a:latin typeface="+mj-lt"/>
                <a:ea typeface="Segoe UI" pitchFamily="34" charset="0"/>
                <a:cs typeface="Segoe UI" pitchFamily="34" charset="0"/>
              </a:defRPr>
            </a:lvl2pPr>
            <a:lvl3pPr marL="541338" indent="0">
              <a:spcBef>
                <a:spcPts val="0"/>
              </a:spcBef>
              <a:buFont typeface="Arial" panose="020B0604020202020204" pitchFamily="34" charset="0"/>
              <a:buNone/>
              <a:defRPr sz="1400">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4" name="Text Placeholder 3"/>
          <p:cNvSpPr>
            <a:spLocks noGrp="1"/>
          </p:cNvSpPr>
          <p:nvPr>
            <p:ph type="body" sz="quarter" idx="13" hasCustomPrompt="1"/>
          </p:nvPr>
        </p:nvSpPr>
        <p:spPr>
          <a:xfrm>
            <a:off x="683568" y="915566"/>
            <a:ext cx="8208913" cy="331465"/>
          </a:xfrm>
          <a:prstGeom prst="rect">
            <a:avLst/>
          </a:prstGeom>
        </p:spPr>
        <p:txBody>
          <a:bodyPr lIns="0" tIns="0" rIns="0" bIns="0"/>
          <a:lstStyle>
            <a:lvl1pPr marL="0" indent="0">
              <a:buFontTx/>
              <a:buNone/>
              <a:defRPr sz="1800">
                <a:solidFill>
                  <a:schemeClr val="accent2"/>
                </a:solidFill>
                <a:latin typeface="Segoe UI Semilight" panose="020B0402040204020203" pitchFamily="34" charset="0"/>
                <a:cs typeface="Segoe UI Semilight" panose="020B0402040204020203"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Subtitle</a:t>
            </a:r>
          </a:p>
        </p:txBody>
      </p:sp>
      <p:sp>
        <p:nvSpPr>
          <p:cNvPr id="5" name="Content Placeholder 7"/>
          <p:cNvSpPr>
            <a:spLocks noGrp="1"/>
          </p:cNvSpPr>
          <p:nvPr>
            <p:ph sz="quarter" idx="14"/>
          </p:nvPr>
        </p:nvSpPr>
        <p:spPr>
          <a:xfrm>
            <a:off x="4788024" y="1419622"/>
            <a:ext cx="4100811" cy="3723878"/>
          </a:xfrm>
          <a:prstGeom prst="rect">
            <a:avLst/>
          </a:prstGeom>
        </p:spPr>
        <p:txBody>
          <a:bodyPr lIns="0" tIns="0" rIns="0" bIns="0"/>
          <a:lstStyle>
            <a:lvl1pPr marL="0" indent="0">
              <a:spcBef>
                <a:spcPts val="1800"/>
              </a:spcBef>
              <a:buClr>
                <a:schemeClr val="bg1">
                  <a:lumMod val="75000"/>
                </a:schemeClr>
              </a:buClr>
              <a:buSzPct val="75000"/>
              <a:buFont typeface="Wingdings 3" pitchFamily="18" charset="2"/>
              <a:buNone/>
              <a:defRPr sz="24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66400" indent="0">
              <a:spcBef>
                <a:spcPts val="0"/>
              </a:spcBef>
              <a:buFont typeface="Arial" panose="020B0604020202020204" pitchFamily="34" charset="0"/>
              <a:buNone/>
              <a:defRPr sz="1600">
                <a:solidFill>
                  <a:schemeClr val="accent1"/>
                </a:solidFill>
                <a:latin typeface="+mj-lt"/>
                <a:ea typeface="Segoe UI" pitchFamily="34" charset="0"/>
                <a:cs typeface="Segoe UI" pitchFamily="34" charset="0"/>
              </a:defRPr>
            </a:lvl2pPr>
            <a:lvl3pPr marL="541338" indent="0">
              <a:spcBef>
                <a:spcPts val="0"/>
              </a:spcBef>
              <a:buFont typeface="Arial" panose="020B0604020202020204" pitchFamily="34" charset="0"/>
              <a:buNone/>
              <a:defRPr sz="1400">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6" name="Text Placeholder 4"/>
          <p:cNvSpPr>
            <a:spLocks noGrp="1"/>
          </p:cNvSpPr>
          <p:nvPr>
            <p:ph type="body" sz="quarter" idx="23"/>
          </p:nvPr>
        </p:nvSpPr>
        <p:spPr>
          <a:xfrm>
            <a:off x="683568" y="4778821"/>
            <a:ext cx="396044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7" name="Text Placeholder 4"/>
          <p:cNvSpPr>
            <a:spLocks noGrp="1"/>
          </p:cNvSpPr>
          <p:nvPr>
            <p:ph type="body" sz="quarter" idx="24"/>
          </p:nvPr>
        </p:nvSpPr>
        <p:spPr>
          <a:xfrm>
            <a:off x="4788024" y="4778821"/>
            <a:ext cx="4104457"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394396993"/>
      </p:ext>
    </p:extLst>
  </p:cSld>
  <p:clrMapOvr>
    <a:overrideClrMapping bg1="lt1" tx1="dk1" bg2="lt2" tx2="dk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500"/>
                                        <p:tgtEl>
                                          <p:spTgt spid="5">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5" grpId="0" build="p">
        <p:tmplLst>
          <p:tmpl lvl="1">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dern UI">
    <p:spTree>
      <p:nvGrpSpPr>
        <p:cNvPr id="1" name=""/>
        <p:cNvGrpSpPr/>
        <p:nvPr/>
      </p:nvGrpSpPr>
      <p:grpSpPr>
        <a:xfrm>
          <a:off x="0" y="0"/>
          <a:ext cx="0" cy="0"/>
          <a:chOff x="0" y="0"/>
          <a:chExt cx="0" cy="0"/>
        </a:xfrm>
      </p:grpSpPr>
      <p:sp>
        <p:nvSpPr>
          <p:cNvPr id="32" name="Text Placeholder 31"/>
          <p:cNvSpPr>
            <a:spLocks noGrp="1"/>
          </p:cNvSpPr>
          <p:nvPr userDrawn="1">
            <p:ph type="body" sz="quarter" idx="10" hasCustomPrompt="1"/>
          </p:nvPr>
        </p:nvSpPr>
        <p:spPr>
          <a:xfrm>
            <a:off x="1137294" y="3438528"/>
            <a:ext cx="1777578" cy="1437478"/>
          </a:xfrm>
          <a:prstGeom prst="rect">
            <a:avLst/>
          </a:prstGeom>
          <a:solidFill>
            <a:schemeClr val="accent1"/>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46" name="Picture Placeholder 45"/>
          <p:cNvSpPr>
            <a:spLocks noGrp="1"/>
          </p:cNvSpPr>
          <p:nvPr>
            <p:ph type="pic" sz="quarter" idx="14"/>
          </p:nvPr>
        </p:nvSpPr>
        <p:spPr>
          <a:xfrm>
            <a:off x="1137294" y="1265341"/>
            <a:ext cx="1779969" cy="2159856"/>
          </a:xfrm>
          <a:prstGeom prst="rect">
            <a:avLst/>
          </a:prstGeom>
        </p:spPr>
        <p:txBody>
          <a:bodyPr/>
          <a:lstStyle>
            <a:lvl1pPr marL="0" indent="0">
              <a:buNone/>
              <a:defRPr sz="1600"/>
            </a:lvl1pPr>
          </a:lstStyle>
          <a:p>
            <a:endParaRPr lang="en-US" dirty="0"/>
          </a:p>
        </p:txBody>
      </p:sp>
      <p:sp>
        <p:nvSpPr>
          <p:cNvPr id="2" name="Titel 1"/>
          <p:cNvSpPr>
            <a:spLocks noGrp="1"/>
          </p:cNvSpPr>
          <p:nvPr>
            <p:ph type="title" hasCustomPrompt="1"/>
          </p:nvPr>
        </p:nvSpPr>
        <p:spPr>
          <a:xfrm>
            <a:off x="1144190" y="358552"/>
            <a:ext cx="7748289" cy="681980"/>
          </a:xfrm>
          <a:prstGeom prst="rect">
            <a:avLst/>
          </a:prstGeom>
        </p:spPr>
        <p:txBody>
          <a:bodyPr wrap="none" lIns="0" tIns="0" rIns="0" bIns="0" anchor="ctr"/>
          <a:lstStyle>
            <a:lvl1pPr>
              <a:defRPr sz="5400">
                <a:solidFill>
                  <a:schemeClr val="accent2"/>
                </a:solidFill>
              </a:defRPr>
            </a:lvl1pPr>
          </a:lstStyle>
          <a:p>
            <a:r>
              <a:rPr lang="de-DE" dirty="0"/>
              <a:t>Title</a:t>
            </a:r>
            <a:endParaRPr lang="en-US" dirty="0"/>
          </a:p>
        </p:txBody>
      </p:sp>
      <p:sp>
        <p:nvSpPr>
          <p:cNvPr id="57" name="Picture Placeholder 45"/>
          <p:cNvSpPr>
            <a:spLocks noGrp="1"/>
          </p:cNvSpPr>
          <p:nvPr>
            <p:ph type="pic" sz="quarter" idx="15"/>
          </p:nvPr>
        </p:nvSpPr>
        <p:spPr>
          <a:xfrm>
            <a:off x="2989975" y="1265341"/>
            <a:ext cx="1779969" cy="2159856"/>
          </a:xfrm>
          <a:prstGeom prst="rect">
            <a:avLst/>
          </a:prstGeom>
        </p:spPr>
        <p:txBody>
          <a:bodyPr/>
          <a:lstStyle>
            <a:lvl1pPr marL="0" indent="0">
              <a:buNone/>
              <a:defRPr sz="1600"/>
            </a:lvl1pPr>
          </a:lstStyle>
          <a:p>
            <a:endParaRPr lang="en-US"/>
          </a:p>
        </p:txBody>
      </p:sp>
      <p:sp>
        <p:nvSpPr>
          <p:cNvPr id="60" name="Picture Placeholder 45"/>
          <p:cNvSpPr>
            <a:spLocks noGrp="1"/>
          </p:cNvSpPr>
          <p:nvPr>
            <p:ph type="pic" sz="quarter" idx="17"/>
          </p:nvPr>
        </p:nvSpPr>
        <p:spPr>
          <a:xfrm>
            <a:off x="4842656" y="1265341"/>
            <a:ext cx="1779969" cy="2159856"/>
          </a:xfrm>
          <a:prstGeom prst="rect">
            <a:avLst/>
          </a:prstGeom>
        </p:spPr>
        <p:txBody>
          <a:bodyPr/>
          <a:lstStyle>
            <a:lvl1pPr marL="0" indent="0">
              <a:buNone/>
              <a:defRPr sz="1600"/>
            </a:lvl1pPr>
          </a:lstStyle>
          <a:p>
            <a:endParaRPr lang="en-US"/>
          </a:p>
        </p:txBody>
      </p:sp>
      <p:sp>
        <p:nvSpPr>
          <p:cNvPr id="63" name="Picture Placeholder 45"/>
          <p:cNvSpPr>
            <a:spLocks noGrp="1"/>
          </p:cNvSpPr>
          <p:nvPr>
            <p:ph type="pic" sz="quarter" idx="19"/>
          </p:nvPr>
        </p:nvSpPr>
        <p:spPr>
          <a:xfrm>
            <a:off x="6692946" y="1265341"/>
            <a:ext cx="1779969" cy="2159856"/>
          </a:xfrm>
          <a:prstGeom prst="rect">
            <a:avLst/>
          </a:prstGeom>
        </p:spPr>
        <p:txBody>
          <a:bodyPr/>
          <a:lstStyle>
            <a:lvl1pPr marL="0" indent="0">
              <a:buNone/>
              <a:defRPr sz="1600"/>
            </a:lvl1pPr>
          </a:lstStyle>
          <a:p>
            <a:endParaRPr lang="en-US"/>
          </a:p>
        </p:txBody>
      </p:sp>
      <p:sp>
        <p:nvSpPr>
          <p:cNvPr id="11" name="Text Placeholder 31"/>
          <p:cNvSpPr>
            <a:spLocks noGrp="1"/>
          </p:cNvSpPr>
          <p:nvPr>
            <p:ph type="body" sz="quarter" idx="20" hasCustomPrompt="1"/>
          </p:nvPr>
        </p:nvSpPr>
        <p:spPr>
          <a:xfrm>
            <a:off x="2989975" y="3438528"/>
            <a:ext cx="1777578" cy="1437478"/>
          </a:xfrm>
          <a:prstGeom prst="rect">
            <a:avLst/>
          </a:prstGeom>
          <a:solidFill>
            <a:schemeClr val="accent2"/>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12" name="Text Placeholder 31"/>
          <p:cNvSpPr>
            <a:spLocks noGrp="1"/>
          </p:cNvSpPr>
          <p:nvPr>
            <p:ph type="body" sz="quarter" idx="21" hasCustomPrompt="1"/>
          </p:nvPr>
        </p:nvSpPr>
        <p:spPr>
          <a:xfrm>
            <a:off x="4842656" y="3438528"/>
            <a:ext cx="1777578" cy="1437478"/>
          </a:xfrm>
          <a:prstGeom prst="rect">
            <a:avLst/>
          </a:prstGeom>
          <a:solidFill>
            <a:schemeClr val="accent3"/>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13" name="Text Placeholder 31"/>
          <p:cNvSpPr>
            <a:spLocks noGrp="1"/>
          </p:cNvSpPr>
          <p:nvPr>
            <p:ph type="body" sz="quarter" idx="22" hasCustomPrompt="1"/>
          </p:nvPr>
        </p:nvSpPr>
        <p:spPr>
          <a:xfrm>
            <a:off x="6692946" y="3438528"/>
            <a:ext cx="1777578" cy="1437478"/>
          </a:xfrm>
          <a:prstGeom prst="rect">
            <a:avLst/>
          </a:prstGeom>
          <a:solidFill>
            <a:schemeClr val="bg1">
              <a:lumMod val="65000"/>
            </a:schemeClr>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5" name="Text Placeholder 4"/>
          <p:cNvSpPr>
            <a:spLocks noGrp="1"/>
          </p:cNvSpPr>
          <p:nvPr>
            <p:ph type="body" sz="quarter" idx="23"/>
          </p:nvPr>
        </p:nvSpPr>
        <p:spPr>
          <a:xfrm>
            <a:off x="1137294"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4" name="Text Placeholder 4"/>
          <p:cNvSpPr>
            <a:spLocks noGrp="1"/>
          </p:cNvSpPr>
          <p:nvPr>
            <p:ph type="body" sz="quarter" idx="24"/>
          </p:nvPr>
        </p:nvSpPr>
        <p:spPr>
          <a:xfrm>
            <a:off x="2989974"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5" name="Text Placeholder 4"/>
          <p:cNvSpPr>
            <a:spLocks noGrp="1"/>
          </p:cNvSpPr>
          <p:nvPr>
            <p:ph type="body" sz="quarter" idx="25"/>
          </p:nvPr>
        </p:nvSpPr>
        <p:spPr>
          <a:xfrm>
            <a:off x="4842655"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6" name="Text Placeholder 4"/>
          <p:cNvSpPr>
            <a:spLocks noGrp="1"/>
          </p:cNvSpPr>
          <p:nvPr>
            <p:ph type="body" sz="quarter" idx="26"/>
          </p:nvPr>
        </p:nvSpPr>
        <p:spPr>
          <a:xfrm>
            <a:off x="6683658"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12664935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bg/>
                                          </p:spTgt>
                                        </p:tgtEl>
                                        <p:attrNameLst>
                                          <p:attrName>style.visibility</p:attrName>
                                        </p:attrNameLst>
                                      </p:cBhvr>
                                      <p:to>
                                        <p:strVal val="visible"/>
                                      </p:to>
                                    </p:set>
                                    <p:animEffect transition="in" filter="fade">
                                      <p:cBhvr>
                                        <p:cTn id="10" dur="500"/>
                                        <p:tgtEl>
                                          <p:spTgt spid="32">
                                            <p:bg/>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xEl>
                                              <p:pRg st="0" end="0"/>
                                            </p:txEl>
                                          </p:spTgt>
                                        </p:tgtEl>
                                        <p:attrNameLst>
                                          <p:attrName>style.visibility</p:attrName>
                                        </p:attrNameLst>
                                      </p:cBhvr>
                                      <p:to>
                                        <p:strVal val="visible"/>
                                      </p:to>
                                    </p:set>
                                    <p:animEffect transition="in" filter="fade">
                                      <p:cBhvr>
                                        <p:cTn id="13" dur="500"/>
                                        <p:tgtEl>
                                          <p:spTgt spid="3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xEl>
                                              <p:pRg st="1" end="1"/>
                                            </p:txEl>
                                          </p:spTgt>
                                        </p:tgtEl>
                                        <p:attrNameLst>
                                          <p:attrName>style.visibility</p:attrName>
                                        </p:attrNameLst>
                                      </p:cBhvr>
                                      <p:to>
                                        <p:strVal val="visible"/>
                                      </p:to>
                                    </p:set>
                                    <p:animEffect transition="in" filter="fade">
                                      <p:cBhvr>
                                        <p:cTn id="16" dur="500"/>
                                        <p:tgtEl>
                                          <p:spTgt spid="3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nodePh="1">
                                  <p:stCondLst>
                                    <p:cond delay="0"/>
                                  </p:stCondLst>
                                  <p:endCondLst>
                                    <p:cond evt="begin" delay="0">
                                      <p:tn val="19"/>
                                    </p:cond>
                                  </p:end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bg/>
                                          </p:spTgt>
                                        </p:tgtEl>
                                        <p:attrNameLst>
                                          <p:attrName>style.visibility</p:attrName>
                                        </p:attrNameLst>
                                      </p:cBhvr>
                                      <p:to>
                                        <p:strVal val="visible"/>
                                      </p:to>
                                    </p:set>
                                    <p:animEffect transition="in" filter="fade">
                                      <p:cBhvr>
                                        <p:cTn id="24" dur="500"/>
                                        <p:tgtEl>
                                          <p:spTgt spid="11">
                                            <p:bg/>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xEl>
                                              <p:pRg st="1" end="1"/>
                                            </p:txEl>
                                          </p:spTgt>
                                        </p:tgtEl>
                                        <p:attrNameLst>
                                          <p:attrName>style.visibility</p:attrName>
                                        </p:attrNameLst>
                                      </p:cBhvr>
                                      <p:to>
                                        <p:strVal val="visible"/>
                                      </p:to>
                                    </p:set>
                                    <p:animEffect transition="in" filter="fade">
                                      <p:cBhvr>
                                        <p:cTn id="30" dur="500"/>
                                        <p:tgtEl>
                                          <p:spTgt spid="11">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nodePh="1">
                                  <p:stCondLst>
                                    <p:cond delay="0"/>
                                  </p:stCondLst>
                                  <p:endCondLst>
                                    <p:cond evt="begin" delay="0">
                                      <p:tn val="33"/>
                                    </p:cond>
                                  </p:end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bg/>
                                          </p:spTgt>
                                        </p:tgtEl>
                                        <p:attrNameLst>
                                          <p:attrName>style.visibility</p:attrName>
                                        </p:attrNameLst>
                                      </p:cBhvr>
                                      <p:to>
                                        <p:strVal val="visible"/>
                                      </p:to>
                                    </p:set>
                                    <p:animEffect transition="in" filter="fade">
                                      <p:cBhvr>
                                        <p:cTn id="38" dur="500"/>
                                        <p:tgtEl>
                                          <p:spTgt spid="12">
                                            <p:bg/>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xEl>
                                              <p:pRg st="0" end="0"/>
                                            </p:txEl>
                                          </p:spTgt>
                                        </p:tgtEl>
                                        <p:attrNameLst>
                                          <p:attrName>style.visibility</p:attrName>
                                        </p:attrNameLst>
                                      </p:cBhvr>
                                      <p:to>
                                        <p:strVal val="visible"/>
                                      </p:to>
                                    </p:set>
                                    <p:animEffect transition="in" filter="fade">
                                      <p:cBhvr>
                                        <p:cTn id="41" dur="500"/>
                                        <p:tgtEl>
                                          <p:spTgt spid="12">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
                                            <p:txEl>
                                              <p:pRg st="1" end="1"/>
                                            </p:txEl>
                                          </p:spTgt>
                                        </p:tgtEl>
                                        <p:attrNameLst>
                                          <p:attrName>style.visibility</p:attrName>
                                        </p:attrNameLst>
                                      </p:cBhvr>
                                      <p:to>
                                        <p:strVal val="visible"/>
                                      </p:to>
                                    </p:set>
                                    <p:animEffect transition="in" filter="fade">
                                      <p:cBhvr>
                                        <p:cTn id="44" dur="500"/>
                                        <p:tgtEl>
                                          <p:spTgt spid="12">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nodePh="1">
                                  <p:stCondLst>
                                    <p:cond delay="0"/>
                                  </p:stCondLst>
                                  <p:endCondLst>
                                    <p:cond evt="begin" delay="0">
                                      <p:tn val="47"/>
                                    </p:cond>
                                  </p:endCondLst>
                                  <p:childTnLst>
                                    <p:set>
                                      <p:cBhvr>
                                        <p:cTn id="48" dur="1" fill="hold">
                                          <p:stCondLst>
                                            <p:cond delay="0"/>
                                          </p:stCondLst>
                                        </p:cTn>
                                        <p:tgtEl>
                                          <p:spTgt spid="63"/>
                                        </p:tgtEl>
                                        <p:attrNameLst>
                                          <p:attrName>style.visibility</p:attrName>
                                        </p:attrNameLst>
                                      </p:cBhvr>
                                      <p:to>
                                        <p:strVal val="visible"/>
                                      </p:to>
                                    </p:set>
                                    <p:animEffect transition="in" filter="fade">
                                      <p:cBhvr>
                                        <p:cTn id="49" dur="500"/>
                                        <p:tgtEl>
                                          <p:spTgt spid="6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
                                            <p:bg/>
                                          </p:spTgt>
                                        </p:tgtEl>
                                        <p:attrNameLst>
                                          <p:attrName>style.visibility</p:attrName>
                                        </p:attrNameLst>
                                      </p:cBhvr>
                                      <p:to>
                                        <p:strVal val="visible"/>
                                      </p:to>
                                    </p:set>
                                    <p:animEffect transition="in" filter="fade">
                                      <p:cBhvr>
                                        <p:cTn id="52" dur="500"/>
                                        <p:tgtEl>
                                          <p:spTgt spid="13">
                                            <p:bg/>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
                                            <p:txEl>
                                              <p:pRg st="0" end="0"/>
                                            </p:txEl>
                                          </p:spTgt>
                                        </p:tgtEl>
                                        <p:attrNameLst>
                                          <p:attrName>style.visibility</p:attrName>
                                        </p:attrNameLst>
                                      </p:cBhvr>
                                      <p:to>
                                        <p:strVal val="visible"/>
                                      </p:to>
                                    </p:set>
                                    <p:animEffect transition="in" filter="fade">
                                      <p:cBhvr>
                                        <p:cTn id="55" dur="500"/>
                                        <p:tgtEl>
                                          <p:spTgt spid="13">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txEl>
                                              <p:pRg st="1" end="1"/>
                                            </p:txEl>
                                          </p:spTgt>
                                        </p:tgtEl>
                                        <p:attrNameLst>
                                          <p:attrName>style.visibility</p:attrName>
                                        </p:attrNameLst>
                                      </p:cBhvr>
                                      <p:to>
                                        <p:strVal val="visible"/>
                                      </p:to>
                                    </p:set>
                                    <p:animEffect transition="in" filter="fade">
                                      <p:cBhvr>
                                        <p:cTn id="58"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uiExpand="1" build="p" animBg="1">
        <p:tmplLst>
          <p:tmpl>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46" grpId="0"/>
      <p:bldP spid="57" grpId="0"/>
      <p:bldP spid="60" grpId="0"/>
      <p:bldP spid="63" grpId="0"/>
      <p:bldP spid="11" grpId="0" uiExpand="1" build="p" animBg="1">
        <p:tmplLst>
          <p:tmpl>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uiExpand="1" build="p" animBg="1">
        <p:tmplLst>
          <p:tmpl>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uiExpand="1" build="p" animBg="1">
        <p:tmplLst>
          <p:tmpl>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odern UI (without animation)">
    <p:spTree>
      <p:nvGrpSpPr>
        <p:cNvPr id="1" name=""/>
        <p:cNvGrpSpPr/>
        <p:nvPr/>
      </p:nvGrpSpPr>
      <p:grpSpPr>
        <a:xfrm>
          <a:off x="0" y="0"/>
          <a:ext cx="0" cy="0"/>
          <a:chOff x="0" y="0"/>
          <a:chExt cx="0" cy="0"/>
        </a:xfrm>
      </p:grpSpPr>
      <p:sp>
        <p:nvSpPr>
          <p:cNvPr id="32" name="Text Placeholder 31"/>
          <p:cNvSpPr>
            <a:spLocks noGrp="1"/>
          </p:cNvSpPr>
          <p:nvPr userDrawn="1">
            <p:ph type="body" sz="quarter" idx="10" hasCustomPrompt="1"/>
          </p:nvPr>
        </p:nvSpPr>
        <p:spPr>
          <a:xfrm>
            <a:off x="1137294" y="3438528"/>
            <a:ext cx="1777578" cy="1437478"/>
          </a:xfrm>
          <a:prstGeom prst="rect">
            <a:avLst/>
          </a:prstGeom>
          <a:solidFill>
            <a:schemeClr val="accent1"/>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46" name="Picture Placeholder 45"/>
          <p:cNvSpPr>
            <a:spLocks noGrp="1"/>
          </p:cNvSpPr>
          <p:nvPr>
            <p:ph type="pic" sz="quarter" idx="14"/>
          </p:nvPr>
        </p:nvSpPr>
        <p:spPr>
          <a:xfrm>
            <a:off x="1137294" y="1265341"/>
            <a:ext cx="1779969" cy="2159856"/>
          </a:xfrm>
          <a:prstGeom prst="rect">
            <a:avLst/>
          </a:prstGeom>
        </p:spPr>
        <p:txBody>
          <a:bodyPr/>
          <a:lstStyle>
            <a:lvl1pPr marL="0" indent="0">
              <a:buNone/>
              <a:defRPr sz="1600"/>
            </a:lvl1pPr>
          </a:lstStyle>
          <a:p>
            <a:endParaRPr lang="en-US" dirty="0"/>
          </a:p>
        </p:txBody>
      </p:sp>
      <p:sp>
        <p:nvSpPr>
          <p:cNvPr id="2" name="Titel 1"/>
          <p:cNvSpPr>
            <a:spLocks noGrp="1"/>
          </p:cNvSpPr>
          <p:nvPr>
            <p:ph type="title" hasCustomPrompt="1"/>
          </p:nvPr>
        </p:nvSpPr>
        <p:spPr>
          <a:xfrm>
            <a:off x="1144190" y="358552"/>
            <a:ext cx="7748289" cy="681980"/>
          </a:xfrm>
          <a:prstGeom prst="rect">
            <a:avLst/>
          </a:prstGeom>
        </p:spPr>
        <p:txBody>
          <a:bodyPr wrap="none" lIns="0" tIns="0" rIns="0" bIns="0" anchor="ctr"/>
          <a:lstStyle>
            <a:lvl1pPr>
              <a:defRPr sz="5400">
                <a:solidFill>
                  <a:schemeClr val="accent2"/>
                </a:solidFill>
              </a:defRPr>
            </a:lvl1pPr>
          </a:lstStyle>
          <a:p>
            <a:r>
              <a:rPr lang="de-DE" dirty="0"/>
              <a:t>Title</a:t>
            </a:r>
            <a:endParaRPr lang="en-US" dirty="0"/>
          </a:p>
        </p:txBody>
      </p:sp>
      <p:sp>
        <p:nvSpPr>
          <p:cNvPr id="57" name="Picture Placeholder 45"/>
          <p:cNvSpPr>
            <a:spLocks noGrp="1"/>
          </p:cNvSpPr>
          <p:nvPr>
            <p:ph type="pic" sz="quarter" idx="15"/>
          </p:nvPr>
        </p:nvSpPr>
        <p:spPr>
          <a:xfrm>
            <a:off x="2989975" y="1265341"/>
            <a:ext cx="1779969" cy="2159856"/>
          </a:xfrm>
          <a:prstGeom prst="rect">
            <a:avLst/>
          </a:prstGeom>
        </p:spPr>
        <p:txBody>
          <a:bodyPr/>
          <a:lstStyle>
            <a:lvl1pPr marL="0" indent="0">
              <a:buNone/>
              <a:defRPr sz="1600"/>
            </a:lvl1pPr>
          </a:lstStyle>
          <a:p>
            <a:endParaRPr lang="en-US"/>
          </a:p>
        </p:txBody>
      </p:sp>
      <p:sp>
        <p:nvSpPr>
          <p:cNvPr id="60" name="Picture Placeholder 45"/>
          <p:cNvSpPr>
            <a:spLocks noGrp="1"/>
          </p:cNvSpPr>
          <p:nvPr>
            <p:ph type="pic" sz="quarter" idx="17"/>
          </p:nvPr>
        </p:nvSpPr>
        <p:spPr>
          <a:xfrm>
            <a:off x="4842656" y="1265341"/>
            <a:ext cx="1779969" cy="2159856"/>
          </a:xfrm>
          <a:prstGeom prst="rect">
            <a:avLst/>
          </a:prstGeom>
        </p:spPr>
        <p:txBody>
          <a:bodyPr/>
          <a:lstStyle>
            <a:lvl1pPr marL="0" indent="0">
              <a:buNone/>
              <a:defRPr sz="1600"/>
            </a:lvl1pPr>
          </a:lstStyle>
          <a:p>
            <a:endParaRPr lang="en-US"/>
          </a:p>
        </p:txBody>
      </p:sp>
      <p:sp>
        <p:nvSpPr>
          <p:cNvPr id="63" name="Picture Placeholder 45"/>
          <p:cNvSpPr>
            <a:spLocks noGrp="1"/>
          </p:cNvSpPr>
          <p:nvPr>
            <p:ph type="pic" sz="quarter" idx="19"/>
          </p:nvPr>
        </p:nvSpPr>
        <p:spPr>
          <a:xfrm>
            <a:off x="6692946" y="1265341"/>
            <a:ext cx="1779969" cy="2159856"/>
          </a:xfrm>
          <a:prstGeom prst="rect">
            <a:avLst/>
          </a:prstGeom>
        </p:spPr>
        <p:txBody>
          <a:bodyPr/>
          <a:lstStyle>
            <a:lvl1pPr marL="0" indent="0">
              <a:buNone/>
              <a:defRPr sz="1600"/>
            </a:lvl1pPr>
          </a:lstStyle>
          <a:p>
            <a:endParaRPr lang="en-US"/>
          </a:p>
        </p:txBody>
      </p:sp>
      <p:sp>
        <p:nvSpPr>
          <p:cNvPr id="11" name="Text Placeholder 31"/>
          <p:cNvSpPr>
            <a:spLocks noGrp="1"/>
          </p:cNvSpPr>
          <p:nvPr>
            <p:ph type="body" sz="quarter" idx="20" hasCustomPrompt="1"/>
          </p:nvPr>
        </p:nvSpPr>
        <p:spPr>
          <a:xfrm>
            <a:off x="2989975" y="3438528"/>
            <a:ext cx="1777578" cy="1437478"/>
          </a:xfrm>
          <a:prstGeom prst="rect">
            <a:avLst/>
          </a:prstGeom>
          <a:solidFill>
            <a:schemeClr val="accent2"/>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12" name="Text Placeholder 31"/>
          <p:cNvSpPr>
            <a:spLocks noGrp="1"/>
          </p:cNvSpPr>
          <p:nvPr>
            <p:ph type="body" sz="quarter" idx="21" hasCustomPrompt="1"/>
          </p:nvPr>
        </p:nvSpPr>
        <p:spPr>
          <a:xfrm>
            <a:off x="4842656" y="3438528"/>
            <a:ext cx="1777578" cy="1437478"/>
          </a:xfrm>
          <a:prstGeom prst="rect">
            <a:avLst/>
          </a:prstGeom>
          <a:solidFill>
            <a:schemeClr val="accent3"/>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13" name="Text Placeholder 31"/>
          <p:cNvSpPr>
            <a:spLocks noGrp="1"/>
          </p:cNvSpPr>
          <p:nvPr>
            <p:ph type="body" sz="quarter" idx="22" hasCustomPrompt="1"/>
          </p:nvPr>
        </p:nvSpPr>
        <p:spPr>
          <a:xfrm>
            <a:off x="6692946" y="3438528"/>
            <a:ext cx="1777578" cy="1437478"/>
          </a:xfrm>
          <a:prstGeom prst="rect">
            <a:avLst/>
          </a:prstGeom>
          <a:solidFill>
            <a:schemeClr val="bg1">
              <a:lumMod val="65000"/>
            </a:schemeClr>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14" name="Text Placeholder 4"/>
          <p:cNvSpPr>
            <a:spLocks noGrp="1"/>
          </p:cNvSpPr>
          <p:nvPr>
            <p:ph type="body" sz="quarter" idx="23"/>
          </p:nvPr>
        </p:nvSpPr>
        <p:spPr>
          <a:xfrm>
            <a:off x="1135292"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5" name="Text Placeholder 4"/>
          <p:cNvSpPr>
            <a:spLocks noGrp="1"/>
          </p:cNvSpPr>
          <p:nvPr>
            <p:ph type="body" sz="quarter" idx="24"/>
          </p:nvPr>
        </p:nvSpPr>
        <p:spPr>
          <a:xfrm>
            <a:off x="2987972"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6" name="Text Placeholder 4"/>
          <p:cNvSpPr>
            <a:spLocks noGrp="1"/>
          </p:cNvSpPr>
          <p:nvPr>
            <p:ph type="body" sz="quarter" idx="25"/>
          </p:nvPr>
        </p:nvSpPr>
        <p:spPr>
          <a:xfrm>
            <a:off x="4840653"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7" name="Text Placeholder 4"/>
          <p:cNvSpPr>
            <a:spLocks noGrp="1"/>
          </p:cNvSpPr>
          <p:nvPr>
            <p:ph type="body" sz="quarter" idx="26"/>
          </p:nvPr>
        </p:nvSpPr>
        <p:spPr>
          <a:xfrm>
            <a:off x="6681656"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1148727058"/>
      </p:ext>
    </p:extLst>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theme" Target="../theme/theme2.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Straight Connector 4"/>
          <p:cNvCxnSpPr/>
          <p:nvPr userDrawn="1"/>
        </p:nvCxnSpPr>
        <p:spPr>
          <a:xfrm>
            <a:off x="0" y="952500"/>
            <a:ext cx="9144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V="1">
            <a:off x="1143000" y="0"/>
            <a:ext cx="0" cy="514350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1143000" y="1333500"/>
            <a:ext cx="8001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1143000" y="1485900"/>
            <a:ext cx="8001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V="1">
            <a:off x="5141208" y="0"/>
            <a:ext cx="0" cy="514350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1143000" y="3812400"/>
            <a:ext cx="8001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V="1">
            <a:off x="5065200" y="0"/>
            <a:ext cx="0" cy="514350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V="1">
            <a:off x="5227200" y="0"/>
            <a:ext cx="0" cy="5143500"/>
          </a:xfrm>
          <a:prstGeom prst="line">
            <a:avLst/>
          </a:prstGeom>
          <a:ln>
            <a:no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70" r:id="rId1"/>
    <p:sldLayoutId id="2147483684" r:id="rId2"/>
    <p:sldLayoutId id="2147483672" r:id="rId3"/>
    <p:sldLayoutId id="2147483688" r:id="rId4"/>
    <p:sldLayoutId id="2147483686" r:id="rId5"/>
    <p:sldLayoutId id="2147483685" r:id="rId6"/>
    <p:sldLayoutId id="2147483689" r:id="rId7"/>
    <p:sldLayoutId id="2147483675" r:id="rId8"/>
    <p:sldLayoutId id="2147483678" r:id="rId9"/>
    <p:sldLayoutId id="2147483671" r:id="rId10"/>
    <p:sldLayoutId id="2147483687" r:id="rId11"/>
    <p:sldLayoutId id="2147483674" r:id="rId12"/>
    <p:sldLayoutId id="2147483679" r:id="rId13"/>
    <p:sldLayoutId id="2147483680" r:id="rId14"/>
    <p:sldLayoutId id="2147483681" r:id="rId15"/>
    <p:sldLayoutId id="2147483682" r:id="rId16"/>
    <p:sldLayoutId id="2147483709" r:id="rId17"/>
  </p:sldLayoutIdLst>
  <p:hf hdr="0" ftr="0"/>
  <p:txStyles>
    <p:titleStyle>
      <a:lvl1pPr algn="l" defTabSz="914400" rtl="0" eaLnBrk="1" latinLnBrk="0" hangingPunct="1">
        <a:spcBef>
          <a:spcPct val="0"/>
        </a:spcBef>
        <a:buNone/>
        <a:defRPr lang="de-AT" sz="4200" kern="1200" dirty="0" smtClean="0">
          <a:solidFill>
            <a:schemeClr val="accent3"/>
          </a:solidFill>
          <a:latin typeface="Segoe UI Light"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accent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accent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accent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accent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accent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01931" y="891883"/>
            <a:ext cx="8740140" cy="174644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697438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68090"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647" kern="1200" spc="0" baseline="0">
          <a:gradFill>
            <a:gsLst>
              <a:gs pos="1250">
                <a:schemeClr val="tx1"/>
              </a:gs>
              <a:gs pos="100000">
                <a:schemeClr val="tx1"/>
              </a:gs>
            </a:gsLst>
            <a:lin ang="5400000" scaled="0"/>
          </a:gradFill>
          <a:latin typeface="+mj-lt"/>
          <a:ea typeface="+mn-ea"/>
          <a:cs typeface="+mn-cs"/>
        </a:defRPr>
      </a:lvl1pPr>
      <a:lvl2pPr marL="336179"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59" kern="1200" spc="0" baseline="0">
          <a:gradFill>
            <a:gsLst>
              <a:gs pos="1250">
                <a:schemeClr val="tx1"/>
              </a:gs>
              <a:gs pos="100000">
                <a:schemeClr val="tx1"/>
              </a:gs>
            </a:gsLst>
            <a:lin ang="5400000" scaled="0"/>
          </a:gradFill>
          <a:latin typeface="+mn-lt"/>
          <a:ea typeface="+mn-ea"/>
          <a:cs typeface="+mn-cs"/>
        </a:defRPr>
      </a:lvl2pPr>
      <a:lvl3pPr marL="504269"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672358"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4pPr>
      <a:lvl5pPr marL="840448"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7.xml"/><Relationship Id="rId5" Type="http://schemas.openxmlformats.org/officeDocument/2006/relationships/image" Target="../media/image12.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hyperlink" Target="https://www.visualstudio.com/thank-you-downloading-visual-studio/?sku=Enterprise&amp;rel=15" TargetMode="Externa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hyperlink" Target="https://docs.microsoft.com/en-us/powershell/azure/install-azurerm-ps?view=azurermps-4.4.0" TargetMode="External"/><Relationship Id="rId2" Type="http://schemas.openxmlformats.org/officeDocument/2006/relationships/hyperlink" Target="https://azure.microsoft.com/en-us/free/" TargetMode="External"/><Relationship Id="rId1" Type="http://schemas.openxmlformats.org/officeDocument/2006/relationships/slideLayout" Target="../slideLayouts/slideLayout19.xml"/><Relationship Id="rId5" Type="http://schemas.openxmlformats.org/officeDocument/2006/relationships/hyperlink" Target="https://docs.microsoft.com/en-us/sql/ssms/download-sql-server-management-studio-ssms" TargetMode="External"/><Relationship Id="rId4" Type="http://schemas.openxmlformats.org/officeDocument/2006/relationships/hyperlink" Target="https://azure.microsoft.com/en-us/try/cognitive-services/?api=text-analytic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docs.docker.com/docker-for-windows/install/" TargetMode="Externa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8" Type="http://schemas.openxmlformats.org/officeDocument/2006/relationships/hyperlink" Target="https://marketplace.visualstudio.com/items?itemName=PeterJausovec.vscode-docker" TargetMode="External"/><Relationship Id="rId3" Type="http://schemas.openxmlformats.org/officeDocument/2006/relationships/hyperlink" Target="https://marketplace.visualstudio.com/items?itemName=redhat.java" TargetMode="External"/><Relationship Id="rId7" Type="http://schemas.openxmlformats.org/officeDocument/2006/relationships/hyperlink" Target="https://marketplace.visualstudio.com/items?itemName=johnpapa.azure-functions-tools" TargetMode="External"/><Relationship Id="rId2" Type="http://schemas.openxmlformats.org/officeDocument/2006/relationships/hyperlink" Target="https://code.visualstudio.com/" TargetMode="External"/><Relationship Id="rId1" Type="http://schemas.openxmlformats.org/officeDocument/2006/relationships/slideLayout" Target="../slideLayouts/slideLayout19.xml"/><Relationship Id="rId6" Type="http://schemas.openxmlformats.org/officeDocument/2006/relationships/hyperlink" Target="https://marketplace.visualstudio.com/items?itemName=bradygaster.azuretoolsforvscode" TargetMode="External"/><Relationship Id="rId11" Type="http://schemas.openxmlformats.org/officeDocument/2006/relationships/image" Target="../media/image9.png"/><Relationship Id="rId5" Type="http://schemas.openxmlformats.org/officeDocument/2006/relationships/hyperlink" Target="https://marketplace.visualstudio.com/items?itemName=msazurermtools.azurerm-vscode-tools" TargetMode="External"/><Relationship Id="rId10" Type="http://schemas.openxmlformats.org/officeDocument/2006/relationships/hyperlink" Target="https://insomnia.rest/" TargetMode="External"/><Relationship Id="rId4" Type="http://schemas.openxmlformats.org/officeDocument/2006/relationships/hyperlink" Target="https://marketplace.visualstudio.com/items?itemName=vscjava.vscode-java-debug" TargetMode="External"/><Relationship Id="rId9" Type="http://schemas.openxmlformats.org/officeDocument/2006/relationships/hyperlink" Target="https://www.getpostman.com/"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nodejs.org/en/" TargetMode="External"/><Relationship Id="rId7" Type="http://schemas.openxmlformats.org/officeDocument/2006/relationships/image" Target="../media/image10.png"/><Relationship Id="rId2" Type="http://schemas.openxmlformats.org/officeDocument/2006/relationships/hyperlink" Target="http://www.oracle.com/technetwork/java/javase/downloads/jdk8-downloads-2133151.html" TargetMode="External"/><Relationship Id="rId1" Type="http://schemas.openxmlformats.org/officeDocument/2006/relationships/slideLayout" Target="../slideLayouts/slideLayout19.xml"/><Relationship Id="rId6" Type="http://schemas.openxmlformats.org/officeDocument/2006/relationships/hyperlink" Target="https://github.com/software-architects/msft-intelligent-app-workshop/tree/master/Exercises/exercise7-bots#installation" TargetMode="External"/><Relationship Id="rId5" Type="http://schemas.openxmlformats.org/officeDocument/2006/relationships/hyperlink" Target="https://docs.microsoft.com/en-us/bot-framework/resources-tools-downloads" TargetMode="External"/><Relationship Id="rId4" Type="http://schemas.openxmlformats.org/officeDocument/2006/relationships/hyperlink" Target="https://github.com/Microsoft/BotFramework-Emulator/releas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1977" y="890954"/>
            <a:ext cx="8247058" cy="1344627"/>
          </a:xfrm>
        </p:spPr>
        <p:txBody>
          <a:bodyPr/>
          <a:lstStyle/>
          <a:p>
            <a:r>
              <a:rPr lang="en-US" dirty="0"/>
              <a:t>Introduction</a:t>
            </a:r>
            <a:br>
              <a:rPr lang="en-US" dirty="0"/>
            </a:br>
            <a:r>
              <a:rPr lang="en-US" dirty="0"/>
              <a:t>Microsoft Intelligent App Workshop</a:t>
            </a:r>
          </a:p>
        </p:txBody>
      </p:sp>
      <p:sp>
        <p:nvSpPr>
          <p:cNvPr id="5" name="Text Placeholder 4"/>
          <p:cNvSpPr>
            <a:spLocks noGrp="1"/>
          </p:cNvSpPr>
          <p:nvPr>
            <p:ph type="body" sz="quarter" idx="12"/>
          </p:nvPr>
        </p:nvSpPr>
        <p:spPr/>
        <p:txBody>
          <a:bodyPr/>
          <a:lstStyle/>
          <a:p>
            <a:r>
              <a:rPr lang="en-US" dirty="0"/>
              <a:t>&lt;Name of Trainer&gt;</a:t>
            </a:r>
          </a:p>
          <a:p>
            <a:r>
              <a:rPr lang="en-US" dirty="0"/>
              <a:t>&lt;Title of Trainer&gt;</a:t>
            </a:r>
          </a:p>
        </p:txBody>
      </p:sp>
    </p:spTree>
    <p:extLst>
      <p:ext uri="{BB962C8B-B14F-4D97-AF65-F5344CB8AC3E}">
        <p14:creationId xmlns:p14="http://schemas.microsoft.com/office/powerpoint/2010/main" val="378864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FF0232-A578-4930-ADAD-A5952BC9A6E6}"/>
              </a:ext>
            </a:extLst>
          </p:cNvPr>
          <p:cNvSpPr>
            <a:spLocks noGrp="1"/>
          </p:cNvSpPr>
          <p:nvPr>
            <p:ph type="title"/>
          </p:nvPr>
        </p:nvSpPr>
        <p:spPr>
          <a:xfrm>
            <a:off x="-108520" y="3147814"/>
            <a:ext cx="8738902" cy="1601562"/>
          </a:xfrm>
        </p:spPr>
        <p:txBody>
          <a:bodyPr/>
          <a:lstStyle/>
          <a:p>
            <a:pPr algn="ctr"/>
            <a:r>
              <a:rPr lang="en-US" dirty="0"/>
              <a:t>Questions?</a:t>
            </a:r>
          </a:p>
        </p:txBody>
      </p:sp>
      <p:grpSp>
        <p:nvGrpSpPr>
          <p:cNvPr id="7" name="Group 6">
            <a:extLst>
              <a:ext uri="{FF2B5EF4-FFF2-40B4-BE49-F238E27FC236}">
                <a16:creationId xmlns:a16="http://schemas.microsoft.com/office/drawing/2014/main" id="{36B7337A-67E6-468A-A15D-FED4C62E2F12}"/>
              </a:ext>
            </a:extLst>
          </p:cNvPr>
          <p:cNvGrpSpPr/>
          <p:nvPr/>
        </p:nvGrpSpPr>
        <p:grpSpPr>
          <a:xfrm>
            <a:off x="467544" y="987574"/>
            <a:ext cx="3625470" cy="1340945"/>
            <a:chOff x="2667997" y="1630286"/>
            <a:chExt cx="4931590" cy="1824037"/>
          </a:xfrm>
        </p:grpSpPr>
        <p:pic>
          <p:nvPicPr>
            <p:cNvPr id="6146" name="Picture 1" descr="image001">
              <a:extLst>
                <a:ext uri="{FF2B5EF4-FFF2-40B4-BE49-F238E27FC236}">
                  <a16:creationId xmlns:a16="http://schemas.microsoft.com/office/drawing/2014/main" id="{7A4ADA20-9FFA-43E3-BDB5-E1D9918C2BF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36917" y1="42570" x2="36917" y2="42570"/>
                        </a14:backgroundRemoval>
                      </a14:imgEffect>
                    </a14:imgLayer>
                  </a14:imgProps>
                </a:ext>
                <a:ext uri="{28A0092B-C50C-407E-A947-70E740481C1C}">
                  <a14:useLocalDpi xmlns:a14="http://schemas.microsoft.com/office/drawing/2010/main" val="0"/>
                </a:ext>
              </a:extLst>
            </a:blip>
            <a:srcRect/>
            <a:stretch>
              <a:fillRect/>
            </a:stretch>
          </p:blipFill>
          <p:spPr bwMode="auto">
            <a:xfrm>
              <a:off x="2667997" y="1630286"/>
              <a:ext cx="1811820" cy="182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8F5A8215-479F-4627-A7E7-085E0EE84183}"/>
                </a:ext>
              </a:extLst>
            </p:cNvPr>
            <p:cNvSpPr txBox="1"/>
            <p:nvPr/>
          </p:nvSpPr>
          <p:spPr>
            <a:xfrm>
              <a:off x="4423595" y="1785174"/>
              <a:ext cx="3175992" cy="1514369"/>
            </a:xfrm>
            <a:prstGeom prst="rect">
              <a:avLst/>
            </a:prstGeom>
            <a:noFill/>
          </p:spPr>
          <p:txBody>
            <a:bodyPr wrap="none" lIns="134445" tIns="107556" rIns="134445" bIns="107556" rtlCol="0">
              <a:spAutoFit/>
            </a:bodyPr>
            <a:lstStyle/>
            <a:p>
              <a:pPr defTabSz="685714">
                <a:lnSpc>
                  <a:spcPct val="90000"/>
                </a:lnSpc>
                <a:spcAft>
                  <a:spcPts val="441"/>
                </a:spcAft>
              </a:pPr>
              <a:r>
                <a:rPr lang="en-US" sz="6470" b="1" dirty="0">
                  <a:solidFill>
                    <a:srgbClr val="FFFFFF"/>
                  </a:solidFill>
                  <a:latin typeface="Segoe UI Semilight"/>
                </a:rPr>
                <a:t>Azure</a:t>
              </a:r>
            </a:p>
          </p:txBody>
        </p:sp>
      </p:grpSp>
      <p:pic>
        <p:nvPicPr>
          <p:cNvPr id="1026" name="Picture 2" descr="https://www.visualstudio.com/wp-content/uploads/2017/06/Visual-Studio-Team-Services.png">
            <a:extLst>
              <a:ext uri="{FF2B5EF4-FFF2-40B4-BE49-F238E27FC236}">
                <a16:creationId xmlns:a16="http://schemas.microsoft.com/office/drawing/2014/main" id="{4D46D358-EC38-4939-9CDE-6878D71DB84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27984" y="483518"/>
            <a:ext cx="4283968" cy="2238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0618875"/>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60464D-085A-46F3-855D-7AA928CD6050}"/>
              </a:ext>
            </a:extLst>
          </p:cNvPr>
          <p:cNvPicPr>
            <a:picLocks noChangeAspect="1"/>
          </p:cNvPicPr>
          <p:nvPr/>
        </p:nvPicPr>
        <p:blipFill rotWithShape="1">
          <a:blip r:embed="rId3"/>
          <a:srcRect r="60713"/>
          <a:stretch/>
        </p:blipFill>
        <p:spPr>
          <a:xfrm>
            <a:off x="1" y="365"/>
            <a:ext cx="3592389" cy="5142770"/>
          </a:xfrm>
          <a:prstGeom prst="rect">
            <a:avLst/>
          </a:prstGeom>
        </p:spPr>
      </p:pic>
      <p:sp>
        <p:nvSpPr>
          <p:cNvPr id="3" name="Rectangle 2">
            <a:extLst>
              <a:ext uri="{FF2B5EF4-FFF2-40B4-BE49-F238E27FC236}">
                <a16:creationId xmlns:a16="http://schemas.microsoft.com/office/drawing/2014/main" id="{7443E17E-AF25-450D-8D55-4114DE0C5655}"/>
              </a:ext>
            </a:extLst>
          </p:cNvPr>
          <p:cNvSpPr/>
          <p:nvPr/>
        </p:nvSpPr>
        <p:spPr bwMode="auto">
          <a:xfrm>
            <a:off x="1" y="365"/>
            <a:ext cx="3592389" cy="5142770"/>
          </a:xfrm>
          <a:prstGeom prst="rect">
            <a:avLst/>
          </a:prstGeom>
          <a:solidFill>
            <a:srgbClr val="000000">
              <a:alpha val="52941"/>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Title 16"/>
          <p:cNvSpPr>
            <a:spLocks noGrp="1"/>
          </p:cNvSpPr>
          <p:nvPr>
            <p:ph type="title"/>
          </p:nvPr>
        </p:nvSpPr>
        <p:spPr>
          <a:xfrm>
            <a:off x="602077" y="858394"/>
            <a:ext cx="8261457" cy="674653"/>
          </a:xfrm>
        </p:spPr>
        <p:txBody>
          <a:bodyPr/>
          <a:lstStyle/>
          <a:p>
            <a:r>
              <a:rPr lang="en-US" sz="4412">
                <a:solidFill>
                  <a:schemeClr val="bg1"/>
                </a:solidFill>
                <a:latin typeface="Segoe UI Semibold" panose="020B0702040204020203" pitchFamily="34" charset="0"/>
                <a:cs typeface="Segoe UI Semibold" panose="020B0702040204020203" pitchFamily="34" charset="0"/>
              </a:rPr>
              <a:t>Agenda</a:t>
            </a:r>
            <a:endParaRPr lang="en-US" sz="4412" dirty="0">
              <a:solidFill>
                <a:schemeClr val="bg1"/>
              </a:solidFill>
              <a:latin typeface="Segoe UI Semibold" panose="020B0702040204020203" pitchFamily="34" charset="0"/>
              <a:cs typeface="Segoe UI Semibold" panose="020B0702040204020203" pitchFamily="34" charset="0"/>
            </a:endParaRPr>
          </a:p>
        </p:txBody>
      </p:sp>
      <p:sp>
        <p:nvSpPr>
          <p:cNvPr id="6" name="Text Placeholder 5"/>
          <p:cNvSpPr>
            <a:spLocks noGrp="1"/>
          </p:cNvSpPr>
          <p:nvPr>
            <p:ph type="body" sz="quarter" idx="10"/>
          </p:nvPr>
        </p:nvSpPr>
        <p:spPr>
          <a:xfrm>
            <a:off x="3923030" y="638940"/>
            <a:ext cx="5020209" cy="3661002"/>
          </a:xfrm>
        </p:spPr>
        <p:txBody>
          <a:bodyPr/>
          <a:lstStyle/>
          <a:p>
            <a:pPr>
              <a:spcBef>
                <a:spcPts val="882"/>
              </a:spcBef>
            </a:pPr>
            <a:r>
              <a:rPr lang="en-US" sz="3200" dirty="0">
                <a:cs typeface="Segoe UI Semibold" panose="020B0702040204020203" pitchFamily="34" charset="0"/>
              </a:rPr>
              <a:t>Day 1</a:t>
            </a:r>
          </a:p>
          <a:p>
            <a:pPr lvl="1">
              <a:spcBef>
                <a:spcPts val="882"/>
              </a:spcBef>
            </a:pPr>
            <a:r>
              <a:rPr lang="en-US" sz="1400" dirty="0">
                <a:cs typeface="Segoe UI Semibold" panose="020B0702040204020203" pitchFamily="34" charset="0"/>
              </a:rPr>
              <a:t>Intro Intelligent Apps: The times are changing</a:t>
            </a:r>
          </a:p>
          <a:p>
            <a:pPr lvl="1">
              <a:spcBef>
                <a:spcPts val="882"/>
              </a:spcBef>
            </a:pPr>
            <a:r>
              <a:rPr lang="en-US" sz="1400" dirty="0">
                <a:cs typeface="Segoe UI Semibold" panose="020B0702040204020203" pitchFamily="34" charset="0"/>
              </a:rPr>
              <a:t>DevOps in the Microsoft Cloud</a:t>
            </a:r>
          </a:p>
          <a:p>
            <a:pPr lvl="1">
              <a:spcBef>
                <a:spcPts val="882"/>
              </a:spcBef>
            </a:pPr>
            <a:r>
              <a:rPr lang="en-US" sz="1400" dirty="0">
                <a:cs typeface="Segoe UI Semibold" panose="020B0702040204020203" pitchFamily="34" charset="0"/>
              </a:rPr>
              <a:t>Microservices, PaaS and </a:t>
            </a:r>
            <a:r>
              <a:rPr lang="en-US" sz="1400" dirty="0" err="1">
                <a:cs typeface="Segoe UI Semibold" panose="020B0702040204020203" pitchFamily="34" charset="0"/>
              </a:rPr>
              <a:t>Serverless</a:t>
            </a:r>
            <a:r>
              <a:rPr lang="en-US" sz="1400" dirty="0">
                <a:cs typeface="Segoe UI Semibold" panose="020B0702040204020203" pitchFamily="34" charset="0"/>
              </a:rPr>
              <a:t> Computing</a:t>
            </a:r>
          </a:p>
          <a:p>
            <a:pPr lvl="1">
              <a:spcBef>
                <a:spcPts val="882"/>
              </a:spcBef>
            </a:pPr>
            <a:r>
              <a:rPr lang="en-US" sz="1400" dirty="0">
                <a:cs typeface="Segoe UI Semibold" panose="020B0702040204020203" pitchFamily="34" charset="0"/>
              </a:rPr>
              <a:t>Monitoring and Telemetry</a:t>
            </a:r>
          </a:p>
          <a:p>
            <a:pPr>
              <a:spcBef>
                <a:spcPts val="882"/>
              </a:spcBef>
            </a:pPr>
            <a:r>
              <a:rPr lang="en-US" sz="3200" dirty="0">
                <a:cs typeface="Segoe UI Semibold" panose="020B0702040204020203" pitchFamily="34" charset="0"/>
              </a:rPr>
              <a:t>Day 2</a:t>
            </a:r>
          </a:p>
          <a:p>
            <a:pPr lvl="1">
              <a:spcBef>
                <a:spcPts val="882"/>
              </a:spcBef>
            </a:pPr>
            <a:r>
              <a:rPr lang="en-US" sz="1400" dirty="0">
                <a:cs typeface="Segoe UI Semibold" panose="020B0702040204020203" pitchFamily="34" charset="0"/>
              </a:rPr>
              <a:t>Storage Options in Microsoft Azure</a:t>
            </a:r>
          </a:p>
          <a:p>
            <a:pPr lvl="1">
              <a:spcBef>
                <a:spcPts val="882"/>
              </a:spcBef>
            </a:pPr>
            <a:r>
              <a:rPr lang="en-US" sz="1400" dirty="0">
                <a:cs typeface="Segoe UI Semibold" panose="020B0702040204020203" pitchFamily="34" charset="0"/>
              </a:rPr>
              <a:t>Docker Containers in Microsoft Azure</a:t>
            </a:r>
          </a:p>
          <a:p>
            <a:pPr lvl="1">
              <a:spcBef>
                <a:spcPts val="882"/>
              </a:spcBef>
            </a:pPr>
            <a:r>
              <a:rPr lang="en-US" sz="1400" dirty="0">
                <a:cs typeface="Segoe UI Semibold" panose="020B0702040204020203" pitchFamily="34" charset="0"/>
              </a:rPr>
              <a:t>Machine Learning and Cognitive Services</a:t>
            </a:r>
          </a:p>
          <a:p>
            <a:pPr lvl="1">
              <a:spcBef>
                <a:spcPts val="882"/>
              </a:spcBef>
            </a:pPr>
            <a:r>
              <a:rPr lang="en-US" sz="1400" dirty="0">
                <a:cs typeface="Segoe UI Semibold" panose="020B0702040204020203" pitchFamily="34" charset="0"/>
              </a:rPr>
              <a:t>New UI Paradigms</a:t>
            </a:r>
          </a:p>
        </p:txBody>
      </p:sp>
    </p:spTree>
    <p:extLst>
      <p:ext uri="{BB962C8B-B14F-4D97-AF65-F5344CB8AC3E}">
        <p14:creationId xmlns:p14="http://schemas.microsoft.com/office/powerpoint/2010/main" val="16839183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500"/>
                                        <p:tgtEl>
                                          <p:spTgt spid="6">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
                                            <p:txEl>
                                              <p:pRg st="7" end="7"/>
                                            </p:txEl>
                                          </p:spTgt>
                                        </p:tgtEl>
                                        <p:attrNameLst>
                                          <p:attrName>style.visibility</p:attrName>
                                        </p:attrNameLst>
                                      </p:cBhvr>
                                      <p:to>
                                        <p:strVal val="visible"/>
                                      </p:to>
                                    </p:set>
                                    <p:animEffect transition="in" filter="fade">
                                      <p:cBhvr>
                                        <p:cTn id="38" dur="500"/>
                                        <p:tgtEl>
                                          <p:spTgt spid="6">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
                                            <p:txEl>
                                              <p:pRg st="9" end="9"/>
                                            </p:txEl>
                                          </p:spTgt>
                                        </p:tgtEl>
                                        <p:attrNameLst>
                                          <p:attrName>style.visibility</p:attrName>
                                        </p:attrNameLst>
                                      </p:cBhvr>
                                      <p:to>
                                        <p:strVal val="visible"/>
                                      </p:to>
                                    </p:set>
                                    <p:animEffect transition="in" filter="fade">
                                      <p:cBhvr>
                                        <p:cTn id="48"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60464D-085A-46F3-855D-7AA928CD6050}"/>
              </a:ext>
            </a:extLst>
          </p:cNvPr>
          <p:cNvPicPr>
            <a:picLocks noChangeAspect="1"/>
          </p:cNvPicPr>
          <p:nvPr/>
        </p:nvPicPr>
        <p:blipFill rotWithShape="1">
          <a:blip r:embed="rId3"/>
          <a:srcRect r="60713"/>
          <a:stretch/>
        </p:blipFill>
        <p:spPr>
          <a:xfrm>
            <a:off x="1" y="365"/>
            <a:ext cx="3592389" cy="5142770"/>
          </a:xfrm>
          <a:prstGeom prst="rect">
            <a:avLst/>
          </a:prstGeom>
        </p:spPr>
      </p:pic>
      <p:sp>
        <p:nvSpPr>
          <p:cNvPr id="3" name="Rectangle 2">
            <a:extLst>
              <a:ext uri="{FF2B5EF4-FFF2-40B4-BE49-F238E27FC236}">
                <a16:creationId xmlns:a16="http://schemas.microsoft.com/office/drawing/2014/main" id="{7443E17E-AF25-450D-8D55-4114DE0C5655}"/>
              </a:ext>
            </a:extLst>
          </p:cNvPr>
          <p:cNvSpPr/>
          <p:nvPr/>
        </p:nvSpPr>
        <p:spPr bwMode="auto">
          <a:xfrm>
            <a:off x="1" y="365"/>
            <a:ext cx="3592389" cy="5142770"/>
          </a:xfrm>
          <a:prstGeom prst="rect">
            <a:avLst/>
          </a:prstGeom>
          <a:solidFill>
            <a:srgbClr val="000000">
              <a:alpha val="52941"/>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Title 16"/>
          <p:cNvSpPr>
            <a:spLocks noGrp="1"/>
          </p:cNvSpPr>
          <p:nvPr>
            <p:ph type="title"/>
          </p:nvPr>
        </p:nvSpPr>
        <p:spPr>
          <a:xfrm>
            <a:off x="35496" y="858394"/>
            <a:ext cx="8261457" cy="674653"/>
          </a:xfrm>
        </p:spPr>
        <p:txBody>
          <a:bodyPr/>
          <a:lstStyle/>
          <a:p>
            <a:r>
              <a:rPr lang="en-US" sz="4412" dirty="0">
                <a:solidFill>
                  <a:schemeClr val="bg1"/>
                </a:solidFill>
                <a:latin typeface="Segoe UI Semibold" panose="020B0702040204020203" pitchFamily="34" charset="0"/>
                <a:cs typeface="Segoe UI Semibold" panose="020B0702040204020203" pitchFamily="34" charset="0"/>
              </a:rPr>
              <a:t>Organization</a:t>
            </a:r>
          </a:p>
        </p:txBody>
      </p:sp>
      <p:sp>
        <p:nvSpPr>
          <p:cNvPr id="6" name="Text Placeholder 5"/>
          <p:cNvSpPr>
            <a:spLocks noGrp="1"/>
          </p:cNvSpPr>
          <p:nvPr>
            <p:ph type="body" sz="quarter" idx="10"/>
          </p:nvPr>
        </p:nvSpPr>
        <p:spPr>
          <a:xfrm>
            <a:off x="3923030" y="267494"/>
            <a:ext cx="5020209" cy="4588949"/>
          </a:xfrm>
        </p:spPr>
        <p:txBody>
          <a:bodyPr/>
          <a:lstStyle/>
          <a:p>
            <a:pPr>
              <a:spcBef>
                <a:spcPts val="882"/>
              </a:spcBef>
            </a:pPr>
            <a:r>
              <a:rPr lang="en-US" sz="3200" dirty="0">
                <a:cs typeface="Segoe UI Semibold" panose="020B0702040204020203" pitchFamily="34" charset="0"/>
              </a:rPr>
              <a:t>Day 1</a:t>
            </a:r>
          </a:p>
          <a:p>
            <a:pPr lvl="1">
              <a:spcBef>
                <a:spcPts val="882"/>
              </a:spcBef>
            </a:pPr>
            <a:r>
              <a:rPr lang="en-US" sz="1400" dirty="0">
                <a:cs typeface="Segoe UI Semibold" panose="020B0702040204020203" pitchFamily="34" charset="0"/>
              </a:rPr>
              <a:t>Arrival, Coffee: 9:30am – 10:00am</a:t>
            </a:r>
          </a:p>
          <a:p>
            <a:pPr lvl="1">
              <a:spcBef>
                <a:spcPts val="882"/>
              </a:spcBef>
            </a:pPr>
            <a:r>
              <a:rPr lang="en-US" sz="1400" dirty="0">
                <a:solidFill>
                  <a:schemeClr val="accent1"/>
                </a:solidFill>
                <a:cs typeface="Segoe UI Semibold" panose="020B0702040204020203" pitchFamily="34" charset="0"/>
              </a:rPr>
              <a:t>Start: 10:00am</a:t>
            </a:r>
          </a:p>
          <a:p>
            <a:pPr lvl="1">
              <a:spcBef>
                <a:spcPts val="882"/>
              </a:spcBef>
            </a:pPr>
            <a:r>
              <a:rPr lang="en-US" sz="1400" dirty="0">
                <a:cs typeface="Segoe UI Semibold" panose="020B0702040204020203" pitchFamily="34" charset="0"/>
              </a:rPr>
              <a:t>Morning Break: 11:15am – 11:30am</a:t>
            </a:r>
          </a:p>
          <a:p>
            <a:pPr lvl="1">
              <a:spcBef>
                <a:spcPts val="882"/>
              </a:spcBef>
            </a:pPr>
            <a:r>
              <a:rPr lang="en-US" sz="1400" dirty="0">
                <a:cs typeface="Segoe UI Semibold" panose="020B0702040204020203" pitchFamily="34" charset="0"/>
              </a:rPr>
              <a:t>Lunch: 12:45am – 1:30pm</a:t>
            </a:r>
          </a:p>
          <a:p>
            <a:pPr lvl="1">
              <a:spcBef>
                <a:spcPts val="882"/>
              </a:spcBef>
            </a:pPr>
            <a:r>
              <a:rPr lang="en-US" sz="1400" dirty="0">
                <a:cs typeface="Segoe UI Semibold" panose="020B0702040204020203" pitchFamily="34" charset="0"/>
              </a:rPr>
              <a:t>Afternoon Break: 3:00pm – 3:30pm</a:t>
            </a:r>
          </a:p>
          <a:p>
            <a:pPr lvl="1">
              <a:spcBef>
                <a:spcPts val="882"/>
              </a:spcBef>
            </a:pPr>
            <a:r>
              <a:rPr lang="en-US" sz="1400" dirty="0">
                <a:solidFill>
                  <a:schemeClr val="accent1"/>
                </a:solidFill>
                <a:cs typeface="Segoe UI Semibold" panose="020B0702040204020203" pitchFamily="34" charset="0"/>
              </a:rPr>
              <a:t>End: 5:00pm</a:t>
            </a:r>
          </a:p>
          <a:p>
            <a:pPr>
              <a:spcBef>
                <a:spcPts val="882"/>
              </a:spcBef>
            </a:pPr>
            <a:r>
              <a:rPr lang="en-US" sz="3200" dirty="0">
                <a:cs typeface="Segoe UI Semibold" panose="020B0702040204020203" pitchFamily="34" charset="0"/>
              </a:rPr>
              <a:t>Day 2</a:t>
            </a:r>
          </a:p>
          <a:p>
            <a:pPr lvl="1">
              <a:spcBef>
                <a:spcPts val="882"/>
              </a:spcBef>
            </a:pPr>
            <a:r>
              <a:rPr lang="en-US" sz="1400" dirty="0">
                <a:solidFill>
                  <a:schemeClr val="accent1"/>
                </a:solidFill>
                <a:cs typeface="Segoe UI Semibold" panose="020B0702040204020203" pitchFamily="34" charset="0"/>
              </a:rPr>
              <a:t>Start: 9:30am</a:t>
            </a:r>
          </a:p>
          <a:p>
            <a:pPr lvl="1">
              <a:spcBef>
                <a:spcPts val="882"/>
              </a:spcBef>
            </a:pPr>
            <a:r>
              <a:rPr lang="en-US" sz="1400" dirty="0">
                <a:cs typeface="Segoe UI Semibold" panose="020B0702040204020203" pitchFamily="34" charset="0"/>
              </a:rPr>
              <a:t>Morning Break: 11:00am – 11:15am</a:t>
            </a:r>
          </a:p>
          <a:p>
            <a:pPr lvl="1">
              <a:spcBef>
                <a:spcPts val="882"/>
              </a:spcBef>
            </a:pPr>
            <a:r>
              <a:rPr lang="en-US" sz="1400" dirty="0">
                <a:cs typeface="Segoe UI Semibold" panose="020B0702040204020203" pitchFamily="34" charset="0"/>
              </a:rPr>
              <a:t>Lunch: 12:45am – 1:30pm</a:t>
            </a:r>
          </a:p>
          <a:p>
            <a:pPr lvl="1">
              <a:spcBef>
                <a:spcPts val="882"/>
              </a:spcBef>
            </a:pPr>
            <a:r>
              <a:rPr lang="en-US" sz="1400" dirty="0">
                <a:cs typeface="Segoe UI Semibold" panose="020B0702040204020203" pitchFamily="34" charset="0"/>
              </a:rPr>
              <a:t>Afternoon Break: 2:45pm – 3:00pm</a:t>
            </a:r>
          </a:p>
          <a:p>
            <a:pPr lvl="1">
              <a:spcBef>
                <a:spcPts val="882"/>
              </a:spcBef>
            </a:pPr>
            <a:r>
              <a:rPr lang="en-US" sz="1400" dirty="0">
                <a:solidFill>
                  <a:schemeClr val="accent1"/>
                </a:solidFill>
                <a:cs typeface="Segoe UI Semibold" panose="020B0702040204020203" pitchFamily="34" charset="0"/>
              </a:rPr>
              <a:t>End: 4:30pm</a:t>
            </a:r>
          </a:p>
        </p:txBody>
      </p:sp>
    </p:spTree>
    <p:extLst>
      <p:ext uri="{BB962C8B-B14F-4D97-AF65-F5344CB8AC3E}">
        <p14:creationId xmlns:p14="http://schemas.microsoft.com/office/powerpoint/2010/main" val="254595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animEffect transition="in" filter="fade">
                                      <p:cBhvr>
                                        <p:cTn id="39" dur="500"/>
                                        <p:tgtEl>
                                          <p:spTgt spid="6">
                                            <p:txEl>
                                              <p:pRg st="10" end="1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6">
                                            <p:txEl>
                                              <p:pRg st="11" end="11"/>
                                            </p:txEl>
                                          </p:spTgt>
                                        </p:tgtEl>
                                        <p:attrNameLst>
                                          <p:attrName>style.visibility</p:attrName>
                                        </p:attrNameLst>
                                      </p:cBhvr>
                                      <p:to>
                                        <p:strVal val="visible"/>
                                      </p:to>
                                    </p:set>
                                    <p:animEffect transition="in" filter="fade">
                                      <p:cBhvr>
                                        <p:cTn id="42" dur="500"/>
                                        <p:tgtEl>
                                          <p:spTgt spid="6">
                                            <p:txEl>
                                              <p:pRg st="11" end="11"/>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6">
                                            <p:txEl>
                                              <p:pRg st="12" end="12"/>
                                            </p:txEl>
                                          </p:spTgt>
                                        </p:tgtEl>
                                        <p:attrNameLst>
                                          <p:attrName>style.visibility</p:attrName>
                                        </p:attrNameLst>
                                      </p:cBhvr>
                                      <p:to>
                                        <p:strVal val="visible"/>
                                      </p:to>
                                    </p:set>
                                    <p:animEffect transition="in" filter="fade">
                                      <p:cBhvr>
                                        <p:cTn id="45"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0F071-2142-4E29-A5D0-E7819F8DE642}"/>
              </a:ext>
            </a:extLst>
          </p:cNvPr>
          <p:cNvSpPr>
            <a:spLocks noGrp="1"/>
          </p:cNvSpPr>
          <p:nvPr>
            <p:ph type="title"/>
          </p:nvPr>
        </p:nvSpPr>
        <p:spPr/>
        <p:txBody>
          <a:bodyPr/>
          <a:lstStyle/>
          <a:p>
            <a:r>
              <a:rPr lang="en-US"/>
              <a:t>Your Trainer</a:t>
            </a:r>
          </a:p>
        </p:txBody>
      </p:sp>
      <p:sp>
        <p:nvSpPr>
          <p:cNvPr id="3" name="Text Placeholder 2">
            <a:extLst>
              <a:ext uri="{FF2B5EF4-FFF2-40B4-BE49-F238E27FC236}">
                <a16:creationId xmlns:a16="http://schemas.microsoft.com/office/drawing/2014/main" id="{0DF4AA91-8890-450D-ADD3-C803FD75EBE3}"/>
              </a:ext>
            </a:extLst>
          </p:cNvPr>
          <p:cNvSpPr>
            <a:spLocks noGrp="1"/>
          </p:cNvSpPr>
          <p:nvPr>
            <p:ph type="body" sz="quarter" idx="10"/>
          </p:nvPr>
        </p:nvSpPr>
        <p:spPr>
          <a:xfrm>
            <a:off x="201930" y="891883"/>
            <a:ext cx="8741309" cy="551305"/>
          </a:xfrm>
        </p:spPr>
        <p:txBody>
          <a:bodyPr/>
          <a:lstStyle/>
          <a:p>
            <a:r>
              <a:rPr lang="en-US"/>
              <a:t>&lt;Add an introduction of the trainer here&gt;</a:t>
            </a:r>
          </a:p>
        </p:txBody>
      </p:sp>
      <p:pic>
        <p:nvPicPr>
          <p:cNvPr id="1026" name="Picture 2" descr="File:Blank woman placeholder.svg">
            <a:extLst>
              <a:ext uri="{FF2B5EF4-FFF2-40B4-BE49-F238E27FC236}">
                <a16:creationId xmlns:a16="http://schemas.microsoft.com/office/drawing/2014/main" id="{A120F87D-DA56-4C2D-A3F1-7E1660433A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4673" y="-57000"/>
            <a:ext cx="3000375"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9032495"/>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0F071-2142-4E29-A5D0-E7819F8DE642}"/>
              </a:ext>
            </a:extLst>
          </p:cNvPr>
          <p:cNvSpPr>
            <a:spLocks noGrp="1"/>
          </p:cNvSpPr>
          <p:nvPr>
            <p:ph type="title"/>
          </p:nvPr>
        </p:nvSpPr>
        <p:spPr/>
        <p:txBody>
          <a:bodyPr/>
          <a:lstStyle/>
          <a:p>
            <a:r>
              <a:rPr lang="en-US" dirty="0"/>
              <a:t>Prerequisites for Hands-on Labs</a:t>
            </a:r>
          </a:p>
        </p:txBody>
      </p:sp>
      <p:sp>
        <p:nvSpPr>
          <p:cNvPr id="3" name="Text Placeholder 2">
            <a:extLst>
              <a:ext uri="{FF2B5EF4-FFF2-40B4-BE49-F238E27FC236}">
                <a16:creationId xmlns:a16="http://schemas.microsoft.com/office/drawing/2014/main" id="{0DF4AA91-8890-450D-ADD3-C803FD75EBE3}"/>
              </a:ext>
            </a:extLst>
          </p:cNvPr>
          <p:cNvSpPr>
            <a:spLocks noGrp="1"/>
          </p:cNvSpPr>
          <p:nvPr>
            <p:ph type="body" sz="quarter" idx="10"/>
          </p:nvPr>
        </p:nvSpPr>
        <p:spPr>
          <a:xfrm>
            <a:off x="201930" y="891883"/>
            <a:ext cx="8741309" cy="4061625"/>
          </a:xfrm>
        </p:spPr>
        <p:txBody>
          <a:bodyPr/>
          <a:lstStyle/>
          <a:p>
            <a:r>
              <a:rPr lang="en-US" dirty="0">
                <a:solidFill>
                  <a:schemeClr val="accent1"/>
                </a:solidFill>
              </a:rPr>
              <a:t>Windows 10</a:t>
            </a:r>
            <a:r>
              <a:rPr lang="en-US" dirty="0"/>
              <a:t> Pro or Enterprise 64bit</a:t>
            </a:r>
          </a:p>
          <a:p>
            <a:pPr lvl="1"/>
            <a:r>
              <a:rPr lang="en-US" dirty="0"/>
              <a:t>Incl. </a:t>
            </a:r>
            <a:r>
              <a:rPr lang="en-US" i="1" dirty="0"/>
              <a:t>virtualization</a:t>
            </a:r>
            <a:r>
              <a:rPr lang="en-US" dirty="0"/>
              <a:t> and </a:t>
            </a:r>
            <a:r>
              <a:rPr lang="en-US" i="1" dirty="0"/>
              <a:t>Hyper-V</a:t>
            </a:r>
          </a:p>
          <a:p>
            <a:pPr lvl="1"/>
            <a:r>
              <a:rPr lang="en-US" dirty="0"/>
              <a:t>Most of the labs can be done on macOS and Linux, too</a:t>
            </a:r>
            <a:br>
              <a:rPr lang="en-US" dirty="0"/>
            </a:br>
            <a:r>
              <a:rPr lang="en-US" dirty="0"/>
              <a:t>  </a:t>
            </a:r>
            <a:r>
              <a:rPr lang="en-US" sz="1050" dirty="0"/>
              <a:t>(not technical support for this platform is available during training)</a:t>
            </a:r>
          </a:p>
          <a:p>
            <a:r>
              <a:rPr lang="en-US" dirty="0">
                <a:solidFill>
                  <a:schemeClr val="accent1"/>
                </a:solidFill>
              </a:rPr>
              <a:t>Visual Studio</a:t>
            </a:r>
            <a:r>
              <a:rPr lang="en-US" dirty="0"/>
              <a:t> Enterprise 2017</a:t>
            </a:r>
          </a:p>
          <a:p>
            <a:pPr lvl="1"/>
            <a:r>
              <a:rPr lang="en-US" dirty="0"/>
              <a:t>You can use the </a:t>
            </a:r>
            <a:r>
              <a:rPr lang="en-US" dirty="0">
                <a:hlinkClick r:id="rId2"/>
              </a:rPr>
              <a:t>free trial</a:t>
            </a:r>
            <a:r>
              <a:rPr lang="en-US" dirty="0"/>
              <a:t> for this workshop, required components:</a:t>
            </a:r>
          </a:p>
          <a:p>
            <a:pPr lvl="2"/>
            <a:r>
              <a:rPr lang="en-US" sz="1400" dirty="0"/>
              <a:t>.NET Desktop development</a:t>
            </a:r>
          </a:p>
          <a:p>
            <a:pPr lvl="2"/>
            <a:r>
              <a:rPr lang="en-US" sz="1400" dirty="0"/>
              <a:t>Universal Windows Platform Development</a:t>
            </a:r>
          </a:p>
          <a:p>
            <a:pPr lvl="2"/>
            <a:r>
              <a:rPr lang="en-US" sz="1400" dirty="0"/>
              <a:t>ASP.NET and web development</a:t>
            </a:r>
          </a:p>
          <a:p>
            <a:pPr lvl="2"/>
            <a:r>
              <a:rPr lang="en-US" sz="1400" dirty="0"/>
              <a:t>Azure development</a:t>
            </a:r>
          </a:p>
          <a:p>
            <a:pPr lvl="2"/>
            <a:r>
              <a:rPr lang="en-US" sz="1400" dirty="0"/>
              <a:t>Node.js development</a:t>
            </a:r>
          </a:p>
          <a:p>
            <a:pPr lvl="2"/>
            <a:r>
              <a:rPr lang="en-US" sz="1400" dirty="0"/>
              <a:t>.NET Core development</a:t>
            </a:r>
          </a:p>
          <a:p>
            <a:pPr lvl="2"/>
            <a:r>
              <a:rPr lang="en-US" sz="1400" dirty="0" err="1"/>
              <a:t>Redgate</a:t>
            </a:r>
            <a:r>
              <a:rPr lang="en-US" sz="1400" dirty="0"/>
              <a:t> </a:t>
            </a:r>
            <a:r>
              <a:rPr lang="en-US" sz="1400" dirty="0" err="1"/>
              <a:t>ReadyRoll</a:t>
            </a:r>
            <a:r>
              <a:rPr lang="en-US" sz="1400" dirty="0"/>
              <a:t> Core</a:t>
            </a:r>
            <a:endParaRPr lang="en-US" sz="1600" dirty="0"/>
          </a:p>
        </p:txBody>
      </p:sp>
    </p:spTree>
    <p:extLst>
      <p:ext uri="{BB962C8B-B14F-4D97-AF65-F5344CB8AC3E}">
        <p14:creationId xmlns:p14="http://schemas.microsoft.com/office/powerpoint/2010/main" val="1270377546"/>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0F071-2142-4E29-A5D0-E7819F8DE642}"/>
              </a:ext>
            </a:extLst>
          </p:cNvPr>
          <p:cNvSpPr>
            <a:spLocks noGrp="1"/>
          </p:cNvSpPr>
          <p:nvPr>
            <p:ph type="title"/>
          </p:nvPr>
        </p:nvSpPr>
        <p:spPr/>
        <p:txBody>
          <a:bodyPr/>
          <a:lstStyle/>
          <a:p>
            <a:r>
              <a:rPr lang="en-US" dirty="0"/>
              <a:t>Prerequisites for Hands-on Labs</a:t>
            </a:r>
          </a:p>
        </p:txBody>
      </p:sp>
      <p:sp>
        <p:nvSpPr>
          <p:cNvPr id="3" name="Text Placeholder 2">
            <a:extLst>
              <a:ext uri="{FF2B5EF4-FFF2-40B4-BE49-F238E27FC236}">
                <a16:creationId xmlns:a16="http://schemas.microsoft.com/office/drawing/2014/main" id="{0DF4AA91-8890-450D-ADD3-C803FD75EBE3}"/>
              </a:ext>
            </a:extLst>
          </p:cNvPr>
          <p:cNvSpPr>
            <a:spLocks noGrp="1"/>
          </p:cNvSpPr>
          <p:nvPr>
            <p:ph type="body" sz="quarter" idx="10"/>
          </p:nvPr>
        </p:nvSpPr>
        <p:spPr>
          <a:xfrm>
            <a:off x="201930" y="891883"/>
            <a:ext cx="8741309" cy="2986587"/>
          </a:xfrm>
        </p:spPr>
        <p:txBody>
          <a:bodyPr/>
          <a:lstStyle/>
          <a:p>
            <a:r>
              <a:rPr lang="en-US" dirty="0"/>
              <a:t>Active </a:t>
            </a:r>
            <a:r>
              <a:rPr lang="en-US" dirty="0">
                <a:solidFill>
                  <a:schemeClr val="accent1"/>
                </a:solidFill>
              </a:rPr>
              <a:t>Microsoft Azure</a:t>
            </a:r>
            <a:r>
              <a:rPr lang="en-US" dirty="0"/>
              <a:t> Subscription with admin privileges</a:t>
            </a:r>
          </a:p>
          <a:p>
            <a:pPr lvl="1"/>
            <a:r>
              <a:rPr lang="en-US" dirty="0"/>
              <a:t>You can use the </a:t>
            </a:r>
            <a:r>
              <a:rPr lang="en-US" dirty="0">
                <a:hlinkClick r:id="rId2"/>
              </a:rPr>
              <a:t>free trial</a:t>
            </a:r>
            <a:r>
              <a:rPr lang="en-US" dirty="0"/>
              <a:t> for this workshop</a:t>
            </a:r>
          </a:p>
          <a:p>
            <a:pPr lvl="1"/>
            <a:r>
              <a:rPr lang="en-US" dirty="0">
                <a:sym typeface="Wingdings" panose="05000000000000000000" pitchFamily="2" charset="2"/>
              </a:rPr>
              <a:t>Incl. </a:t>
            </a:r>
            <a:r>
              <a:rPr lang="en-US" i="1" dirty="0">
                <a:sym typeface="Wingdings" panose="05000000000000000000" pitchFamily="2" charset="2"/>
              </a:rPr>
              <a:t>Azure </a:t>
            </a:r>
            <a:r>
              <a:rPr lang="en-US" i="1" dirty="0" err="1">
                <a:sym typeface="Wingdings" panose="05000000000000000000" pitchFamily="2" charset="2"/>
              </a:rPr>
              <a:t>Powershell</a:t>
            </a:r>
            <a:r>
              <a:rPr lang="en-US" i="1" dirty="0">
                <a:sym typeface="Wingdings" panose="05000000000000000000" pitchFamily="2" charset="2"/>
              </a:rPr>
              <a:t> </a:t>
            </a:r>
            <a:r>
              <a:rPr lang="en-US" dirty="0">
                <a:sym typeface="Wingdings" panose="05000000000000000000" pitchFamily="2" charset="2"/>
              </a:rPr>
              <a:t>(</a:t>
            </a:r>
            <a:r>
              <a:rPr lang="en-US" dirty="0">
                <a:sym typeface="Wingdings" panose="05000000000000000000" pitchFamily="2" charset="2"/>
                <a:hlinkClick r:id="rId3"/>
              </a:rPr>
              <a:t>installation guide</a:t>
            </a:r>
            <a:r>
              <a:rPr lang="en-US" dirty="0">
                <a:sym typeface="Wingdings" panose="05000000000000000000" pitchFamily="2" charset="2"/>
              </a:rPr>
              <a:t>)</a:t>
            </a:r>
            <a:endParaRPr lang="en-US" dirty="0"/>
          </a:p>
          <a:p>
            <a:r>
              <a:rPr lang="en-US" dirty="0">
                <a:solidFill>
                  <a:schemeClr val="accent1"/>
                </a:solidFill>
              </a:rPr>
              <a:t>Text Analytics</a:t>
            </a:r>
            <a:r>
              <a:rPr lang="en-US" dirty="0"/>
              <a:t> subscription</a:t>
            </a:r>
          </a:p>
          <a:p>
            <a:pPr lvl="1"/>
            <a:r>
              <a:rPr lang="en-US" dirty="0">
                <a:hlinkClick r:id="rId4"/>
              </a:rPr>
              <a:t>Get free evaluation key</a:t>
            </a:r>
            <a:endParaRPr lang="en-US" dirty="0">
              <a:solidFill>
                <a:schemeClr val="accent1"/>
              </a:solidFill>
            </a:endParaRPr>
          </a:p>
          <a:p>
            <a:r>
              <a:rPr lang="en-US" dirty="0">
                <a:solidFill>
                  <a:schemeClr val="accent1"/>
                </a:solidFill>
                <a:sym typeface="Wingdings" panose="05000000000000000000" pitchFamily="2" charset="2"/>
              </a:rPr>
              <a:t>SQL Server </a:t>
            </a:r>
            <a:r>
              <a:rPr lang="en-US" dirty="0">
                <a:sym typeface="Wingdings" panose="05000000000000000000" pitchFamily="2" charset="2"/>
              </a:rPr>
              <a:t>Management Studio (SSMS)</a:t>
            </a:r>
          </a:p>
          <a:p>
            <a:pPr lvl="1"/>
            <a:r>
              <a:rPr lang="en-US" dirty="0">
                <a:sym typeface="Wingdings" panose="05000000000000000000" pitchFamily="2" charset="2"/>
                <a:hlinkClick r:id="rId5"/>
              </a:rPr>
              <a:t>Free download</a:t>
            </a:r>
            <a:endParaRPr lang="en-US" dirty="0">
              <a:sym typeface="Wingdings" panose="05000000000000000000" pitchFamily="2" charset="2"/>
            </a:endParaRPr>
          </a:p>
        </p:txBody>
      </p:sp>
    </p:spTree>
    <p:extLst>
      <p:ext uri="{BB962C8B-B14F-4D97-AF65-F5344CB8AC3E}">
        <p14:creationId xmlns:p14="http://schemas.microsoft.com/office/powerpoint/2010/main" val="414663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0F071-2142-4E29-A5D0-E7819F8DE642}"/>
              </a:ext>
            </a:extLst>
          </p:cNvPr>
          <p:cNvSpPr>
            <a:spLocks noGrp="1"/>
          </p:cNvSpPr>
          <p:nvPr>
            <p:ph type="title"/>
          </p:nvPr>
        </p:nvSpPr>
        <p:spPr/>
        <p:txBody>
          <a:bodyPr/>
          <a:lstStyle/>
          <a:p>
            <a:r>
              <a:rPr lang="en-US" dirty="0"/>
              <a:t>Prerequisites for Hands-on Labs</a:t>
            </a:r>
          </a:p>
        </p:txBody>
      </p:sp>
      <p:sp>
        <p:nvSpPr>
          <p:cNvPr id="3" name="Text Placeholder 2">
            <a:extLst>
              <a:ext uri="{FF2B5EF4-FFF2-40B4-BE49-F238E27FC236}">
                <a16:creationId xmlns:a16="http://schemas.microsoft.com/office/drawing/2014/main" id="{0DF4AA91-8890-450D-ADD3-C803FD75EBE3}"/>
              </a:ext>
            </a:extLst>
          </p:cNvPr>
          <p:cNvSpPr>
            <a:spLocks noGrp="1"/>
          </p:cNvSpPr>
          <p:nvPr>
            <p:ph type="body" sz="quarter" idx="10"/>
          </p:nvPr>
        </p:nvSpPr>
        <p:spPr>
          <a:xfrm>
            <a:off x="201930" y="891883"/>
            <a:ext cx="8741309" cy="3339760"/>
          </a:xfrm>
        </p:spPr>
        <p:txBody>
          <a:bodyPr/>
          <a:lstStyle/>
          <a:p>
            <a:r>
              <a:rPr lang="en-US" dirty="0">
                <a:solidFill>
                  <a:schemeClr val="accent1"/>
                </a:solidFill>
              </a:rPr>
              <a:t>Docker</a:t>
            </a:r>
            <a:r>
              <a:rPr lang="en-US" dirty="0"/>
              <a:t> for Windows</a:t>
            </a:r>
          </a:p>
          <a:p>
            <a:pPr lvl="1"/>
            <a:r>
              <a:rPr lang="en-US" dirty="0"/>
              <a:t>Part of </a:t>
            </a:r>
            <a:r>
              <a:rPr lang="en-US" i="1" dirty="0"/>
              <a:t>Docker Community Edition </a:t>
            </a:r>
            <a:r>
              <a:rPr lang="en-US" dirty="0">
                <a:sym typeface="Wingdings" panose="05000000000000000000" pitchFamily="2" charset="2"/>
              </a:rPr>
              <a:t> free </a:t>
            </a:r>
            <a:r>
              <a:rPr lang="en-US" dirty="0">
                <a:sym typeface="Wingdings" panose="05000000000000000000" pitchFamily="2" charset="2"/>
                <a:hlinkClick r:id="rId2"/>
              </a:rPr>
              <a:t>download</a:t>
            </a:r>
            <a:endParaRPr lang="en-US" dirty="0">
              <a:sym typeface="Wingdings" panose="05000000000000000000" pitchFamily="2" charset="2"/>
            </a:endParaRPr>
          </a:p>
          <a:p>
            <a:pPr lvl="1"/>
            <a:endParaRPr lang="en-US" dirty="0">
              <a:sym typeface="Wingdings" panose="05000000000000000000" pitchFamily="2" charset="2"/>
            </a:endParaRPr>
          </a:p>
          <a:p>
            <a:pPr lvl="1"/>
            <a:r>
              <a:rPr lang="en-US" dirty="0">
                <a:sym typeface="Wingdings" panose="05000000000000000000" pitchFamily="2" charset="2"/>
              </a:rPr>
              <a:t>Download (</a:t>
            </a:r>
            <a:r>
              <a:rPr lang="en-US" i="1" dirty="0">
                <a:sym typeface="Wingdings" panose="05000000000000000000" pitchFamily="2" charset="2"/>
              </a:rPr>
              <a:t>docker pull …</a:t>
            </a:r>
            <a:r>
              <a:rPr lang="en-US" dirty="0">
                <a:sym typeface="Wingdings" panose="05000000000000000000" pitchFamily="2" charset="2"/>
              </a:rPr>
              <a:t>) the following images prior to the training:</a:t>
            </a:r>
          </a:p>
          <a:p>
            <a:pPr lvl="1"/>
            <a:r>
              <a:rPr lang="en-US" dirty="0">
                <a:sym typeface="Wingdings" panose="05000000000000000000" pitchFamily="2" charset="2"/>
              </a:rPr>
              <a:t>Windows: </a:t>
            </a:r>
          </a:p>
          <a:p>
            <a:pPr lvl="1"/>
            <a:r>
              <a:rPr lang="en-US" i="1" dirty="0">
                <a:sym typeface="Wingdings" panose="05000000000000000000" pitchFamily="2" charset="2"/>
              </a:rPr>
              <a:t>  </a:t>
            </a:r>
            <a:r>
              <a:rPr lang="en-US" i="1" dirty="0" err="1">
                <a:sym typeface="Wingdings" panose="05000000000000000000" pitchFamily="2" charset="2"/>
              </a:rPr>
              <a:t>microsoft</a:t>
            </a:r>
            <a:r>
              <a:rPr lang="en-US" i="1" dirty="0">
                <a:sym typeface="Wingdings" panose="05000000000000000000" pitchFamily="2" charset="2"/>
              </a:rPr>
              <a:t>/</a:t>
            </a:r>
            <a:r>
              <a:rPr lang="en-US" i="1" dirty="0" err="1">
                <a:sym typeface="Wingdings" panose="05000000000000000000" pitchFamily="2" charset="2"/>
              </a:rPr>
              <a:t>aspnet</a:t>
            </a:r>
            <a:endParaRPr lang="en-US" i="1" dirty="0">
              <a:sym typeface="Wingdings" panose="05000000000000000000" pitchFamily="2" charset="2"/>
            </a:endParaRPr>
          </a:p>
          <a:p>
            <a:pPr lvl="1"/>
            <a:r>
              <a:rPr lang="en-US" dirty="0">
                <a:sym typeface="Wingdings" panose="05000000000000000000" pitchFamily="2" charset="2"/>
              </a:rPr>
              <a:t>Linux:</a:t>
            </a:r>
          </a:p>
          <a:p>
            <a:pPr lvl="1"/>
            <a:r>
              <a:rPr lang="en-US" dirty="0">
                <a:sym typeface="Wingdings" panose="05000000000000000000" pitchFamily="2" charset="2"/>
              </a:rPr>
              <a:t>  </a:t>
            </a:r>
            <a:r>
              <a:rPr lang="en-US" i="1" dirty="0" err="1">
                <a:sym typeface="Wingdings" panose="05000000000000000000" pitchFamily="2" charset="2"/>
              </a:rPr>
              <a:t>microsoft</a:t>
            </a:r>
            <a:r>
              <a:rPr lang="en-US" i="1" dirty="0">
                <a:sym typeface="Wingdings" panose="05000000000000000000" pitchFamily="2" charset="2"/>
              </a:rPr>
              <a:t>/dotnet:2-sdk</a:t>
            </a:r>
          </a:p>
          <a:p>
            <a:pPr lvl="1"/>
            <a:r>
              <a:rPr lang="en-US" i="1" dirty="0">
                <a:sym typeface="Wingdings" panose="05000000000000000000" pitchFamily="2" charset="2"/>
              </a:rPr>
              <a:t>  </a:t>
            </a:r>
            <a:r>
              <a:rPr lang="en-US" i="1" dirty="0" err="1">
                <a:sym typeface="Wingdings" panose="05000000000000000000" pitchFamily="2" charset="2"/>
              </a:rPr>
              <a:t>microsoft</a:t>
            </a:r>
            <a:r>
              <a:rPr lang="en-US" i="1" dirty="0">
                <a:sym typeface="Wingdings" panose="05000000000000000000" pitchFamily="2" charset="2"/>
              </a:rPr>
              <a:t>/dotnet:2</a:t>
            </a:r>
          </a:p>
        </p:txBody>
      </p:sp>
      <p:pic>
        <p:nvPicPr>
          <p:cNvPr id="1026" name="Picture 2" descr="Docker logo horizontal spacing">
            <a:extLst>
              <a:ext uri="{FF2B5EF4-FFF2-40B4-BE49-F238E27FC236}">
                <a16:creationId xmlns:a16="http://schemas.microsoft.com/office/drawing/2014/main" id="{5F5BE159-2291-48F8-AE1F-6F91FF0C7C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4083918"/>
            <a:ext cx="3621013" cy="975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0898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0F071-2142-4E29-A5D0-E7819F8DE642}"/>
              </a:ext>
            </a:extLst>
          </p:cNvPr>
          <p:cNvSpPr>
            <a:spLocks noGrp="1"/>
          </p:cNvSpPr>
          <p:nvPr>
            <p:ph type="title"/>
          </p:nvPr>
        </p:nvSpPr>
        <p:spPr/>
        <p:txBody>
          <a:bodyPr/>
          <a:lstStyle/>
          <a:p>
            <a:r>
              <a:rPr lang="en-US" dirty="0"/>
              <a:t>Prerequisites for Hands-on Labs</a:t>
            </a:r>
          </a:p>
        </p:txBody>
      </p:sp>
      <p:sp>
        <p:nvSpPr>
          <p:cNvPr id="3" name="Text Placeholder 2">
            <a:extLst>
              <a:ext uri="{FF2B5EF4-FFF2-40B4-BE49-F238E27FC236}">
                <a16:creationId xmlns:a16="http://schemas.microsoft.com/office/drawing/2014/main" id="{0DF4AA91-8890-450D-ADD3-C803FD75EBE3}"/>
              </a:ext>
            </a:extLst>
          </p:cNvPr>
          <p:cNvSpPr>
            <a:spLocks noGrp="1"/>
          </p:cNvSpPr>
          <p:nvPr>
            <p:ph type="body" sz="quarter" idx="10"/>
          </p:nvPr>
        </p:nvSpPr>
        <p:spPr>
          <a:xfrm>
            <a:off x="201930" y="891883"/>
            <a:ext cx="8741309" cy="3742563"/>
          </a:xfrm>
        </p:spPr>
        <p:txBody>
          <a:bodyPr/>
          <a:lstStyle/>
          <a:p>
            <a:r>
              <a:rPr lang="en-US" dirty="0">
                <a:solidFill>
                  <a:schemeClr val="accent1"/>
                </a:solidFill>
              </a:rPr>
              <a:t>Visual Studio Code</a:t>
            </a:r>
          </a:p>
          <a:p>
            <a:pPr lvl="1"/>
            <a:r>
              <a:rPr lang="en-US" dirty="0">
                <a:hlinkClick r:id="rId2"/>
              </a:rPr>
              <a:t>Free download</a:t>
            </a:r>
            <a:endParaRPr lang="en-US" dirty="0"/>
          </a:p>
          <a:p>
            <a:pPr lvl="1"/>
            <a:r>
              <a:rPr lang="en-US" dirty="0"/>
              <a:t>Required/recommended plugins</a:t>
            </a:r>
          </a:p>
          <a:p>
            <a:pPr lvl="1"/>
            <a:r>
              <a:rPr lang="en-US" sz="1600" dirty="0"/>
              <a:t>	</a:t>
            </a:r>
            <a:r>
              <a:rPr lang="en-US" sz="1600" dirty="0">
                <a:hlinkClick r:id="rId3"/>
              </a:rPr>
              <a:t>Language Support for Java™ by Red Hat</a:t>
            </a:r>
            <a:endParaRPr lang="en-US" sz="1600" dirty="0"/>
          </a:p>
          <a:p>
            <a:pPr lvl="1"/>
            <a:r>
              <a:rPr lang="en-US" sz="1600" dirty="0"/>
              <a:t>	</a:t>
            </a:r>
            <a:r>
              <a:rPr lang="en-US" sz="1600" dirty="0">
                <a:hlinkClick r:id="rId4"/>
              </a:rPr>
              <a:t>Java™ Debug Extension for Visual Studio Code</a:t>
            </a:r>
            <a:endParaRPr lang="en-US" sz="1600" dirty="0"/>
          </a:p>
          <a:p>
            <a:pPr lvl="1"/>
            <a:r>
              <a:rPr lang="en-US" sz="1600" dirty="0"/>
              <a:t>	</a:t>
            </a:r>
            <a:r>
              <a:rPr lang="en-US" sz="1600" dirty="0">
                <a:hlinkClick r:id="rId5"/>
              </a:rPr>
              <a:t>Azure Resource Manager Tools</a:t>
            </a:r>
            <a:endParaRPr lang="en-US" sz="1600" dirty="0"/>
          </a:p>
          <a:p>
            <a:pPr lvl="1"/>
            <a:r>
              <a:rPr lang="en-US" sz="1600" dirty="0"/>
              <a:t>	</a:t>
            </a:r>
            <a:r>
              <a:rPr lang="en-US" sz="1600" dirty="0">
                <a:hlinkClick r:id="rId6"/>
              </a:rPr>
              <a:t>Azure Tools for Visual Studio Code</a:t>
            </a:r>
            <a:endParaRPr lang="en-US" sz="1600" dirty="0"/>
          </a:p>
          <a:p>
            <a:pPr lvl="1"/>
            <a:r>
              <a:rPr lang="en-US" sz="1600" dirty="0"/>
              <a:t>	</a:t>
            </a:r>
            <a:r>
              <a:rPr lang="en-US" sz="1600" dirty="0">
                <a:hlinkClick r:id="rId7"/>
              </a:rPr>
              <a:t>Azure Functions Tools – Extensions for VS Code</a:t>
            </a:r>
            <a:endParaRPr lang="en-US" sz="1600" dirty="0"/>
          </a:p>
          <a:p>
            <a:pPr lvl="1"/>
            <a:r>
              <a:rPr lang="en-US" sz="1600" dirty="0"/>
              <a:t>	</a:t>
            </a:r>
            <a:r>
              <a:rPr lang="en-US" sz="1600" dirty="0">
                <a:hlinkClick r:id="rId8"/>
              </a:rPr>
              <a:t>Docker</a:t>
            </a:r>
            <a:endParaRPr lang="en-US" sz="1600" dirty="0"/>
          </a:p>
          <a:p>
            <a:r>
              <a:rPr lang="en-US" dirty="0">
                <a:solidFill>
                  <a:schemeClr val="accent1"/>
                </a:solidFill>
              </a:rPr>
              <a:t>REST client</a:t>
            </a:r>
            <a:r>
              <a:rPr lang="en-US" dirty="0"/>
              <a:t> of your choice</a:t>
            </a:r>
          </a:p>
          <a:p>
            <a:pPr lvl="1"/>
            <a:r>
              <a:rPr lang="en-US" dirty="0"/>
              <a:t>E.g. </a:t>
            </a:r>
            <a:r>
              <a:rPr lang="en-US" dirty="0">
                <a:hlinkClick r:id="rId9"/>
              </a:rPr>
              <a:t>Postman</a:t>
            </a:r>
            <a:r>
              <a:rPr lang="en-US" dirty="0"/>
              <a:t>, </a:t>
            </a:r>
            <a:r>
              <a:rPr lang="en-US" dirty="0">
                <a:hlinkClick r:id="rId10"/>
              </a:rPr>
              <a:t>Insomnia</a:t>
            </a:r>
            <a:endParaRPr lang="en-US" dirty="0"/>
          </a:p>
        </p:txBody>
      </p:sp>
      <p:pic>
        <p:nvPicPr>
          <p:cNvPr id="2050" name="Picture 2" descr="Bildergebnis für visual studio code logo">
            <a:extLst>
              <a:ext uri="{FF2B5EF4-FFF2-40B4-BE49-F238E27FC236}">
                <a16:creationId xmlns:a16="http://schemas.microsoft.com/office/drawing/2014/main" id="{537F4123-E7CE-4C0F-AD84-C97F81109E4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749262" y="987574"/>
            <a:ext cx="2193977" cy="1130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226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0F071-2142-4E29-A5D0-E7819F8DE642}"/>
              </a:ext>
            </a:extLst>
          </p:cNvPr>
          <p:cNvSpPr>
            <a:spLocks noGrp="1"/>
          </p:cNvSpPr>
          <p:nvPr>
            <p:ph type="title"/>
          </p:nvPr>
        </p:nvSpPr>
        <p:spPr/>
        <p:txBody>
          <a:bodyPr/>
          <a:lstStyle/>
          <a:p>
            <a:r>
              <a:rPr lang="en-US" dirty="0"/>
              <a:t>Prerequisites for Hands-on Labs</a:t>
            </a:r>
          </a:p>
        </p:txBody>
      </p:sp>
      <p:sp>
        <p:nvSpPr>
          <p:cNvPr id="3" name="Text Placeholder 2">
            <a:extLst>
              <a:ext uri="{FF2B5EF4-FFF2-40B4-BE49-F238E27FC236}">
                <a16:creationId xmlns:a16="http://schemas.microsoft.com/office/drawing/2014/main" id="{0DF4AA91-8890-450D-ADD3-C803FD75EBE3}"/>
              </a:ext>
            </a:extLst>
          </p:cNvPr>
          <p:cNvSpPr>
            <a:spLocks noGrp="1"/>
          </p:cNvSpPr>
          <p:nvPr>
            <p:ph type="body" sz="quarter" idx="10"/>
          </p:nvPr>
        </p:nvSpPr>
        <p:spPr>
          <a:xfrm>
            <a:off x="201930" y="891883"/>
            <a:ext cx="8741309" cy="3335144"/>
          </a:xfrm>
        </p:spPr>
        <p:txBody>
          <a:bodyPr/>
          <a:lstStyle/>
          <a:p>
            <a:r>
              <a:rPr lang="en-US" dirty="0">
                <a:solidFill>
                  <a:schemeClr val="accent1"/>
                </a:solidFill>
              </a:rPr>
              <a:t>Java™</a:t>
            </a:r>
            <a:r>
              <a:rPr lang="en-US" dirty="0"/>
              <a:t> JDK</a:t>
            </a:r>
          </a:p>
          <a:p>
            <a:pPr lvl="1"/>
            <a:r>
              <a:rPr lang="en-US" dirty="0">
                <a:hlinkClick r:id="rId2"/>
              </a:rPr>
              <a:t>Download</a:t>
            </a:r>
            <a:endParaRPr lang="en-US" dirty="0"/>
          </a:p>
          <a:p>
            <a:r>
              <a:rPr lang="en-US" dirty="0">
                <a:solidFill>
                  <a:schemeClr val="accent1"/>
                </a:solidFill>
                <a:sym typeface="Wingdings" panose="05000000000000000000" pitchFamily="2" charset="2"/>
              </a:rPr>
              <a:t>Node.js</a:t>
            </a:r>
          </a:p>
          <a:p>
            <a:pPr lvl="1"/>
            <a:r>
              <a:rPr lang="en-US" dirty="0">
                <a:sym typeface="Wingdings" panose="05000000000000000000" pitchFamily="2" charset="2"/>
                <a:hlinkClick r:id="rId3"/>
              </a:rPr>
              <a:t>Free download</a:t>
            </a:r>
            <a:endParaRPr lang="en-US" dirty="0">
              <a:sym typeface="Wingdings" panose="05000000000000000000" pitchFamily="2" charset="2"/>
            </a:endParaRPr>
          </a:p>
          <a:p>
            <a:r>
              <a:rPr lang="en-US" dirty="0">
                <a:solidFill>
                  <a:schemeClr val="accent1"/>
                </a:solidFill>
              </a:rPr>
              <a:t>Bot </a:t>
            </a:r>
            <a:r>
              <a:rPr lang="en-US" dirty="0"/>
              <a:t>Framework</a:t>
            </a:r>
          </a:p>
          <a:p>
            <a:pPr lvl="1"/>
            <a:r>
              <a:rPr lang="en-US" dirty="0">
                <a:hlinkClick r:id="rId4"/>
              </a:rPr>
              <a:t>Bot Framework Emulator</a:t>
            </a:r>
            <a:endParaRPr lang="en-US" dirty="0"/>
          </a:p>
          <a:p>
            <a:pPr lvl="1"/>
            <a:r>
              <a:rPr lang="en-US" dirty="0">
                <a:hlinkClick r:id="rId5"/>
              </a:rPr>
              <a:t>Bot Framework SDK and tools</a:t>
            </a:r>
            <a:endParaRPr lang="en-US" dirty="0"/>
          </a:p>
          <a:p>
            <a:pPr lvl="1"/>
            <a:r>
              <a:rPr lang="en-US" dirty="0"/>
              <a:t>See also </a:t>
            </a:r>
            <a:r>
              <a:rPr lang="en-US" dirty="0">
                <a:hlinkClick r:id="rId6"/>
              </a:rPr>
              <a:t>installation tips in hands-on lab</a:t>
            </a:r>
            <a:endParaRPr lang="en-US" dirty="0"/>
          </a:p>
        </p:txBody>
      </p:sp>
      <p:pic>
        <p:nvPicPr>
          <p:cNvPr id="3076" name="Picture 4" descr="File:Node.js logo 2015.svg">
            <a:extLst>
              <a:ext uri="{FF2B5EF4-FFF2-40B4-BE49-F238E27FC236}">
                <a16:creationId xmlns:a16="http://schemas.microsoft.com/office/drawing/2014/main" id="{C328FCB6-A7AA-4FCC-B84B-0EBB16D69BF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32240" y="1851670"/>
            <a:ext cx="2279335" cy="613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254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Larissa-Design">
  <a:themeElements>
    <a:clrScheme name="Custom 1">
      <a:dk1>
        <a:srgbClr val="595959"/>
      </a:dk1>
      <a:lt1>
        <a:srgbClr val="FFFFFF"/>
      </a:lt1>
      <a:dk2>
        <a:srgbClr val="7F7F7F"/>
      </a:dk2>
      <a:lt2>
        <a:srgbClr val="F2F2F2"/>
      </a:lt2>
      <a:accent1>
        <a:srgbClr val="0071BC"/>
      </a:accent1>
      <a:accent2>
        <a:srgbClr val="72BF44"/>
      </a:accent2>
      <a:accent3>
        <a:srgbClr val="C52A1C"/>
      </a:accent3>
      <a:accent4>
        <a:srgbClr val="FFCC00"/>
      </a:accent4>
      <a:accent5>
        <a:srgbClr val="50A5DC"/>
      </a:accent5>
      <a:accent6>
        <a:srgbClr val="9DD435"/>
      </a:accent6>
      <a:hlink>
        <a:srgbClr val="0070C0"/>
      </a:hlink>
      <a:folHlink>
        <a:srgbClr val="00B0F0"/>
      </a:folHlink>
    </a:clrScheme>
    <a:fontScheme name="software architec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Read-Only]" id="{678C3389-14F5-4653-8DF3-32367C0FA725}" vid="{CBA5437F-661A-434D-8794-45CDD80053B1}"/>
    </a:ext>
  </a:extLst>
</a:theme>
</file>

<file path=ppt/theme/theme3.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407</Words>
  <Application>Microsoft Office PowerPoint</Application>
  <PresentationFormat>On-screen Show (16:9)</PresentationFormat>
  <Paragraphs>96</Paragraphs>
  <Slides>10</Slides>
  <Notes>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10</vt:i4>
      </vt:variant>
    </vt:vector>
  </HeadingPairs>
  <TitlesOfParts>
    <vt:vector size="22" baseType="lpstr">
      <vt:lpstr>ＭＳ Ｐゴシック</vt:lpstr>
      <vt:lpstr>Arial</vt:lpstr>
      <vt:lpstr>Calibri</vt:lpstr>
      <vt:lpstr>Consolas</vt:lpstr>
      <vt:lpstr>Segoe UI</vt:lpstr>
      <vt:lpstr>Segoe UI Light</vt:lpstr>
      <vt:lpstr>Segoe UI Semibold</vt:lpstr>
      <vt:lpstr>Segoe UI Semilight</vt:lpstr>
      <vt:lpstr>Wingdings</vt:lpstr>
      <vt:lpstr>Wingdings 3</vt:lpstr>
      <vt:lpstr>Larissa-Design</vt:lpstr>
      <vt:lpstr>5-50109_Microsoft_Light_Template</vt:lpstr>
      <vt:lpstr>Introduction Microsoft Intelligent App Workshop</vt:lpstr>
      <vt:lpstr>Agenda</vt:lpstr>
      <vt:lpstr>Organization</vt:lpstr>
      <vt:lpstr>Your Trainer</vt:lpstr>
      <vt:lpstr>Prerequisites for Hands-on Labs</vt:lpstr>
      <vt:lpstr>Prerequisites for Hands-on Labs</vt:lpstr>
      <vt:lpstr>Prerequisites for Hands-on Labs</vt:lpstr>
      <vt:lpstr>Prerequisites for Hands-on Labs</vt:lpstr>
      <vt:lpstr>Prerequisites for Hands-on Labs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2017-10-17T09:14:37Z</dcterms:created>
  <dcterms:modified xsi:type="dcterms:W3CDTF">2017-10-18T06:33:03Z</dcterms:modified>
  <cp:contentStatus/>
</cp:coreProperties>
</file>